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7175" y="2972435"/>
            <a:ext cx="6597650" cy="9131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80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2695691"/>
            <a:ext cx="552380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2695691"/>
            <a:ext cx="552380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9047" y="2695691"/>
            <a:ext cx="552380" cy="22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11860" y="3353435"/>
            <a:ext cx="224663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5015865" y="3353435"/>
            <a:ext cx="224663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8904605" y="3353435"/>
            <a:ext cx="224663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50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1434285" y="4432956"/>
            <a:ext cx="333333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958095" y="4423414"/>
            <a:ext cx="323809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472380" y="4432956"/>
            <a:ext cx="333333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01875" y="2803525"/>
            <a:ext cx="1721485" cy="202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white">
          <a:xfrm>
            <a:off x="5808345" y="2849880"/>
            <a:ext cx="1721485" cy="202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9336405" y="2849880"/>
            <a:ext cx="1721485" cy="202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83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173433"/>
            <a:ext cx="2400000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4173433"/>
            <a:ext cx="2542857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774398"/>
            <a:ext cx="2685714" cy="2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0952" y="4764859"/>
            <a:ext cx="2914285" cy="2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2463369"/>
            <a:ext cx="1542857" cy="21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2444249"/>
            <a:ext cx="1828571" cy="23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027412"/>
            <a:ext cx="3504761" cy="27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85" r="23553"/>
          <a:stretch>
            <a:fillRect/>
          </a:stretch>
        </p:blipFill>
        <p:spPr>
          <a:xfrm>
            <a:off x="720090" y="3500940"/>
            <a:ext cx="8256360" cy="215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86666" y="5240996"/>
            <a:ext cx="2133333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853333" y="5240996"/>
            <a:ext cx="2133333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6558095" y="5231472"/>
            <a:ext cx="1780952" cy="2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2023-12-18T08:11:21Z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