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2" r:id="rId5"/>
    <p:sldId id="381" r:id="rId6"/>
    <p:sldId id="380" r:id="rId7"/>
    <p:sldId id="378" r:id="rId8"/>
    <p:sldId id="376" r:id="rId9"/>
    <p:sldId id="375" r:id="rId10"/>
    <p:sldId id="373" r:id="rId11"/>
    <p:sldId id="405" r:id="rId12"/>
    <p:sldId id="370" r:id="rId13"/>
    <p:sldId id="368" r:id="rId14"/>
    <p:sldId id="367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8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4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image" Target="../media/image15.png"/><Relationship Id="rId10" Type="http://schemas.openxmlformats.org/officeDocument/2006/relationships/tags" Target="../tags/tag18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2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image" Target="../media/image23.png"/><Relationship Id="rId4" Type="http://schemas.openxmlformats.org/officeDocument/2006/relationships/tags" Target="../tags/tag29.xml"/><Relationship Id="rId3" Type="http://schemas.openxmlformats.org/officeDocument/2006/relationships/image" Target="../media/image22.png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26.png"/><Relationship Id="rId1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93460"/>
            <a:ext cx="10800000" cy="253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180465" y="2277110"/>
            <a:ext cx="1563370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399030" y="1612265"/>
            <a:ext cx="128587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4027805" y="2132330"/>
            <a:ext cx="1963420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6031865" y="1612265"/>
            <a:ext cx="99822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6816090" y="2204720"/>
            <a:ext cx="176720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9377045" y="1557020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9"/>
            </p:custDataLst>
          </p:nvPr>
        </p:nvSpPr>
        <p:spPr bwMode="auto">
          <a:xfrm>
            <a:off x="8616315" y="2277110"/>
            <a:ext cx="229171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436560"/>
            <a:ext cx="10800000" cy="238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1088390" y="5158740"/>
            <a:ext cx="1563370" cy="164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2306955" y="4493895"/>
            <a:ext cx="128587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3935730" y="5013960"/>
            <a:ext cx="1963420" cy="178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5908040" y="4493895"/>
            <a:ext cx="99822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6"/>
            </p:custDataLst>
          </p:nvPr>
        </p:nvSpPr>
        <p:spPr bwMode="auto">
          <a:xfrm>
            <a:off x="6528435" y="5086350"/>
            <a:ext cx="1767205" cy="169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7"/>
            </p:custDataLst>
          </p:nvPr>
        </p:nvSpPr>
        <p:spPr bwMode="auto">
          <a:xfrm>
            <a:off x="9284970" y="4438650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8"/>
            </p:custDataLst>
          </p:nvPr>
        </p:nvSpPr>
        <p:spPr bwMode="auto">
          <a:xfrm>
            <a:off x="8371840" y="5158740"/>
            <a:ext cx="2444115" cy="169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1819878"/>
            <a:ext cx="400000" cy="25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01205"/>
            <a:ext cx="10800000" cy="3306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05" y="4725035"/>
            <a:ext cx="3329940" cy="1533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280" y="4796790"/>
            <a:ext cx="3390900" cy="153352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8616315" y="6330315"/>
            <a:ext cx="286575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0000" y="3891701"/>
            <a:ext cx="409523" cy="24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72380" y="4540523"/>
            <a:ext cx="752380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62857" y="4530982"/>
            <a:ext cx="733332" cy="32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839843"/>
            <a:ext cx="3685714" cy="286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9523" y="1849380"/>
            <a:ext cx="1780952" cy="27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2469268"/>
            <a:ext cx="2876190" cy="30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04605" y="1772920"/>
            <a:ext cx="1990725" cy="14573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61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129523" y="5313746"/>
            <a:ext cx="3371428" cy="29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148571" y="5952025"/>
            <a:ext cx="4238095" cy="30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411970" y="3500755"/>
            <a:ext cx="1390650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3889815"/>
            <a:ext cx="2733333" cy="26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34285" y="3899350"/>
            <a:ext cx="2876190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4509612"/>
            <a:ext cx="2561904" cy="3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2434285" y="1802622"/>
            <a:ext cx="4580952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424761" y="2518676"/>
            <a:ext cx="2733333" cy="24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215238" y="3129708"/>
            <a:ext cx="5038095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6415238" y="3129708"/>
            <a:ext cx="1914285" cy="30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523" y="1773692"/>
            <a:ext cx="714285" cy="24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76360" y="1703070"/>
            <a:ext cx="179070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2857" y="3062125"/>
            <a:ext cx="752380" cy="32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72380" y="3730202"/>
            <a:ext cx="742857" cy="31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58095" y="4388735"/>
            <a:ext cx="761904" cy="32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15238" y="5066355"/>
            <a:ext cx="380952" cy="27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1906213"/>
            <a:ext cx="228571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1906213"/>
            <a:ext cx="228571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7619" y="1906213"/>
            <a:ext cx="228571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05714" y="2649771"/>
            <a:ext cx="228571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05714" y="2649771"/>
            <a:ext cx="561904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24761" y="3317066"/>
            <a:ext cx="771428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81904" y="3317066"/>
            <a:ext cx="400001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2557145" y="474345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5854700" y="474345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9257030" y="474408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2505780"/>
            <a:ext cx="352380" cy="2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5238" y="2515306"/>
            <a:ext cx="361904" cy="209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3477492"/>
            <a:ext cx="228571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6666" y="3477492"/>
            <a:ext cx="400000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24761" y="3477492"/>
            <a:ext cx="228571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05714" y="3477492"/>
            <a:ext cx="390476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48525" y="3477260"/>
            <a:ext cx="26479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86666" y="4249145"/>
            <a:ext cx="228571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834285" y="4249145"/>
            <a:ext cx="228571" cy="2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00952" y="4249145"/>
            <a:ext cx="228571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68954" y="3477492"/>
            <a:ext cx="390476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1753319"/>
            <a:ext cx="752380" cy="2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0952" y="2458412"/>
            <a:ext cx="752380" cy="2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00952" y="2458412"/>
            <a:ext cx="771428" cy="2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5238" y="3868598"/>
            <a:ext cx="761904" cy="2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86666" y="3868598"/>
            <a:ext cx="771428" cy="2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7619" y="3868598"/>
            <a:ext cx="761904" cy="2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62857" y="4545106"/>
            <a:ext cx="380952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00952" y="4535578"/>
            <a:ext cx="380952" cy="314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90280"/>
            <a:ext cx="10800000" cy="155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0091428" y="5277408"/>
            <a:ext cx="228572" cy="24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367619" y="5976088"/>
            <a:ext cx="228571" cy="24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10531"/>
            <a:ext cx="304761" cy="247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1904" y="2468016"/>
            <a:ext cx="352380" cy="33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9523" y="3220788"/>
            <a:ext cx="295238" cy="247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29523" y="3925916"/>
            <a:ext cx="304761" cy="247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29523" y="4631045"/>
            <a:ext cx="304761" cy="23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2857" y="1753944"/>
            <a:ext cx="400000" cy="34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9047" y="3165257"/>
            <a:ext cx="400000" cy="34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05714" y="4576571"/>
            <a:ext cx="400000" cy="34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39047" y="1221006"/>
            <a:ext cx="400000" cy="34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193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967619" y="3287438"/>
            <a:ext cx="400000" cy="34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2380" y="2307739"/>
            <a:ext cx="409523" cy="257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000" y="2307739"/>
            <a:ext cx="752379" cy="257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91428" y="2307739"/>
            <a:ext cx="590477" cy="257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53333" y="2927904"/>
            <a:ext cx="580952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58095" y="2927904"/>
            <a:ext cx="228571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77142" y="2927904"/>
            <a:ext cx="400001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10476" y="3548069"/>
            <a:ext cx="228571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81904" y="3548069"/>
            <a:ext cx="590476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48571" y="3548069"/>
            <a:ext cx="1133333" cy="24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2RlZjk2YWI1ZGQxMzYwMzg1MTY2NWU1Y2E3YTllMm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36</cp:revision>
  <dcterms:created xsi:type="dcterms:W3CDTF">2015-09-16T06:52:00Z</dcterms:created>
  <dcterms:modified xsi:type="dcterms:W3CDTF">2023-12-18T06:41:03Z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