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845" y="3010535"/>
            <a:ext cx="629031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90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3082782"/>
            <a:ext cx="552380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380" y="3149536"/>
            <a:ext cx="55238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705100"/>
            <a:ext cx="3276600" cy="2047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49245"/>
            <a:ext cx="376237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94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2695334"/>
            <a:ext cx="552380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2695334"/>
            <a:ext cx="552380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7142" y="2695334"/>
            <a:ext cx="542857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76045" y="3279775"/>
            <a:ext cx="194691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5231765" y="3281680"/>
            <a:ext cx="194691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8976360" y="3281680"/>
            <a:ext cx="194691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268121"/>
            <a:ext cx="1238095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2268121"/>
            <a:ext cx="1238095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763698"/>
            <a:ext cx="2542857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5238" y="2801819"/>
            <a:ext cx="1247619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306925"/>
            <a:ext cx="4761904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421971"/>
            <a:ext cx="3276190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238" y="4936608"/>
            <a:ext cx="3266666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238" y="5460775"/>
            <a:ext cx="5942857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142" y="4034409"/>
            <a:ext cx="2552380" cy="2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549580"/>
            <a:ext cx="4171428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764540"/>
            <a:ext cx="961072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