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5120" y="2967355"/>
            <a:ext cx="6462395" cy="9232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4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0000" y="1811959"/>
            <a:ext cx="533333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0000" y="1811959"/>
            <a:ext cx="552380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2348865"/>
            <a:ext cx="3352800" cy="8763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990" y="2276475"/>
            <a:ext cx="3505200" cy="990600"/>
          </a:xfrm>
          <a:prstGeom prst="rect">
            <a:avLst/>
          </a:prstGeom>
        </p:spPr>
      </p:pic>
      <p:pic>
        <p:nvPicPr>
          <p:cNvPr id="1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8160"/>
            <a:ext cx="10800000" cy="262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white">
          <a:xfrm>
            <a:off x="2862857" y="4040324"/>
            <a:ext cx="552380" cy="22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white">
          <a:xfrm>
            <a:off x="6367619" y="4040324"/>
            <a:ext cx="542857" cy="22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8"/>
            </p:custDataLst>
          </p:nvPr>
        </p:nvSpPr>
        <p:spPr bwMode="white">
          <a:xfrm>
            <a:off x="9872380" y="4040324"/>
            <a:ext cx="552381" cy="22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9"/>
            </p:custDataLst>
          </p:nvPr>
        </p:nvSpPr>
        <p:spPr bwMode="white">
          <a:xfrm>
            <a:off x="1121410" y="4498340"/>
            <a:ext cx="1537335" cy="138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0"/>
            </p:custDataLst>
          </p:nvPr>
        </p:nvSpPr>
        <p:spPr bwMode="white">
          <a:xfrm>
            <a:off x="4728210" y="4572635"/>
            <a:ext cx="1537335" cy="138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1"/>
            </p:custDataLst>
          </p:nvPr>
        </p:nvSpPr>
        <p:spPr bwMode="white">
          <a:xfrm>
            <a:off x="8184515" y="4572635"/>
            <a:ext cx="1537335" cy="138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310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0000" y="4011930"/>
            <a:ext cx="347345" cy="22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4590" y="3982720"/>
            <a:ext cx="37973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8571" y="4690527"/>
            <a:ext cx="552380" cy="22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3930" y="4649470"/>
            <a:ext cx="64071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58095" y="4690527"/>
            <a:ext cx="533333" cy="22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10476" y="4690527"/>
            <a:ext cx="561904" cy="22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84515" y="4649470"/>
            <a:ext cx="53340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10476" y="4690527"/>
            <a:ext cx="552380" cy="22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703705" y="4001770"/>
            <a:ext cx="347345" cy="22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075305" y="4649470"/>
            <a:ext cx="314325" cy="2698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3"/>
            </p:custDataLst>
          </p:nvPr>
        </p:nvSpPr>
        <p:spPr>
          <a:xfrm>
            <a:off x="7680325" y="4700905"/>
            <a:ext cx="248920" cy="1987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2" grpId="0" bldLvl="0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895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4126218"/>
            <a:ext cx="2400000" cy="23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285" y="4126218"/>
            <a:ext cx="2542857" cy="23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4707278"/>
            <a:ext cx="3580952" cy="27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3809" y="4707278"/>
            <a:ext cx="3580952" cy="27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835"/>
            <a:ext cx="10800000" cy="2449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5238" y="3078167"/>
            <a:ext cx="219047" cy="22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238" y="3078167"/>
            <a:ext cx="219047" cy="22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238" y="3583281"/>
            <a:ext cx="219047" cy="22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2023-12-18T08:17:43Z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