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42945" y="2207260"/>
            <a:ext cx="5706110" cy="2443480"/>
            <a:chOff x="5107" y="2840"/>
            <a:chExt cx="8986" cy="3848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5107" y="2840"/>
              <a:ext cx="8986" cy="263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6112" y="5060"/>
              <a:ext cx="6977" cy="162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430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6190" y="2719948"/>
            <a:ext cx="333333" cy="30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0952" y="2719948"/>
            <a:ext cx="323809" cy="30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48571" y="2710418"/>
            <a:ext cx="323809" cy="31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9915"/>
            <a:ext cx="10800000" cy="3161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481904" y="4247197"/>
            <a:ext cx="504761" cy="22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3805714" y="5746600"/>
            <a:ext cx="333333" cy="30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6043809" y="5698848"/>
            <a:ext cx="333333" cy="30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7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6190" y="1801467"/>
            <a:ext cx="2647619" cy="753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15238" y="1992149"/>
            <a:ext cx="1990476" cy="31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7619" y="4880985"/>
            <a:ext cx="209523" cy="22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00952" y="4880985"/>
            <a:ext cx="209523" cy="22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67619" y="4880985"/>
            <a:ext cx="219047" cy="22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48571" y="4880985"/>
            <a:ext cx="219047" cy="22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2380" y="4126887"/>
            <a:ext cx="219047" cy="23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3809" y="4126887"/>
            <a:ext cx="219047" cy="22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5238" y="4126887"/>
            <a:ext cx="219047" cy="23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272395" y="1772920"/>
            <a:ext cx="1029970" cy="125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63</cp:revision>
  <dcterms:created xsi:type="dcterms:W3CDTF">2015-09-16T06:44:00Z</dcterms:created>
  <dcterms:modified xsi:type="dcterms:W3CDTF">2023-12-18T08:59:47Z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