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805" y="2880995"/>
            <a:ext cx="7184390" cy="1096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313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3435545"/>
            <a:ext cx="323809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4217710"/>
            <a:ext cx="333333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666" y="4217710"/>
            <a:ext cx="333333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0080"/>
            <a:ext cx="10800000" cy="292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2883001"/>
            <a:ext cx="552380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2883001"/>
            <a:ext cx="552380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9047" y="2883001"/>
            <a:ext cx="552380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65530" y="3568700"/>
            <a:ext cx="151638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2639695" y="3424555"/>
            <a:ext cx="1588770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4367530" y="3495675"/>
            <a:ext cx="151638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7896225" y="3496945"/>
            <a:ext cx="151638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5951855" y="3424555"/>
            <a:ext cx="1691005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white">
          <a:xfrm>
            <a:off x="9377680" y="3424555"/>
            <a:ext cx="1793875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2547805"/>
            <a:ext cx="342857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547805"/>
            <a:ext cx="352380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2547805"/>
            <a:ext cx="342857" cy="2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3483739"/>
            <a:ext cx="352380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9047" y="3483739"/>
            <a:ext cx="380952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8635" y="3483610"/>
            <a:ext cx="47752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1430" y="3483610"/>
            <a:ext cx="51054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9745" y="3483610"/>
            <a:ext cx="51816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43495" y="3483610"/>
            <a:ext cx="48831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2605" y="3483610"/>
            <a:ext cx="50736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96195" y="3493135"/>
            <a:ext cx="47942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4761" y="4526233"/>
            <a:ext cx="3419047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5136074"/>
            <a:ext cx="2542857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5726858"/>
            <a:ext cx="3876190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238" y="5726858"/>
            <a:ext cx="1780952" cy="2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836295"/>
            <a:ext cx="900303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