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tags" Target="../tags/tag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6505" y="2990850"/>
            <a:ext cx="715835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891428" y="3282605"/>
            <a:ext cx="219047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2380" y="3282605"/>
            <a:ext cx="390476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628775"/>
            <a:ext cx="3963670" cy="1416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4720" y="1603375"/>
            <a:ext cx="4818380" cy="151955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625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3177142" y="5202466"/>
            <a:ext cx="371428" cy="2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8158095" y="5202466"/>
            <a:ext cx="361904" cy="2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700952" y="5994851"/>
            <a:ext cx="704761" cy="2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4710476" y="5994851"/>
            <a:ext cx="704761" cy="2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6529523" y="5994851"/>
            <a:ext cx="723809" cy="2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white">
          <a:xfrm>
            <a:off x="9881904" y="5994851"/>
            <a:ext cx="714285" cy="2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80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3409046"/>
            <a:ext cx="380952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047" y="3409046"/>
            <a:ext cx="390476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4285" y="3970993"/>
            <a:ext cx="1047619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0952" y="5218705"/>
            <a:ext cx="714285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3011708"/>
            <a:ext cx="3828571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564527"/>
            <a:ext cx="5209523" cy="28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39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77595" y="5339080"/>
            <a:ext cx="531558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196190" y="5996448"/>
            <a:ext cx="3580952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2023-12-19T01:57:33Z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