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8430" y="2967355"/>
            <a:ext cx="6834505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2851597"/>
            <a:ext cx="619046" cy="2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2851597"/>
            <a:ext cx="619047" cy="2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75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472380" y="5185592"/>
            <a:ext cx="1380952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510476" y="5185592"/>
            <a:ext cx="1990476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786880" y="5824220"/>
            <a:ext cx="138112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308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2994027"/>
            <a:ext cx="180952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571" y="2994027"/>
            <a:ext cx="171429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3232775"/>
            <a:ext cx="352380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571" y="3270974"/>
            <a:ext cx="257141" cy="1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6190" y="3270974"/>
            <a:ext cx="257142" cy="1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190" y="3509722"/>
            <a:ext cx="533333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6870" y="3634105"/>
            <a:ext cx="2667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15238" y="3796219"/>
            <a:ext cx="276190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4285" y="3592195"/>
            <a:ext cx="31242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34285" y="4063617"/>
            <a:ext cx="533333" cy="2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48571" y="4225965"/>
            <a:ext cx="257141" cy="1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996190" y="4225965"/>
            <a:ext cx="257142" cy="1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15238" y="4359664"/>
            <a:ext cx="276190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15238" y="4751210"/>
            <a:ext cx="352380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72575" y="4911725"/>
            <a:ext cx="219710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48570" y="4892040"/>
            <a:ext cx="22860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1829890"/>
            <a:ext cx="219047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2459009"/>
            <a:ext cx="219047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3097661"/>
            <a:ext cx="209523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93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96190" y="5806920"/>
            <a:ext cx="219047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777230" y="5807075"/>
            <a:ext cx="255905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