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2510" y="2768600"/>
            <a:ext cx="7586345" cy="1320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40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4069801"/>
            <a:ext cx="723809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4069801"/>
            <a:ext cx="714285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666" y="4069801"/>
            <a:ext cx="714285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1904" y="4632713"/>
            <a:ext cx="1990476" cy="2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4613632"/>
            <a:ext cx="1333333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3809" y="4613632"/>
            <a:ext cx="2000000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4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2183757"/>
            <a:ext cx="33333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2174230"/>
            <a:ext cx="219047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904" y="2183757"/>
            <a:ext cx="33333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2726805"/>
            <a:ext cx="352380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571" y="2745859"/>
            <a:ext cx="20952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2857" y="2726805"/>
            <a:ext cx="361904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3809" y="3317489"/>
            <a:ext cx="20952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3809" y="3317489"/>
            <a:ext cx="21904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81904" y="3317489"/>
            <a:ext cx="21904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29523" y="3317489"/>
            <a:ext cx="21904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7619" y="4460748"/>
            <a:ext cx="723810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15238" y="5041905"/>
            <a:ext cx="723809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635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2938883"/>
            <a:ext cx="1219047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2938883"/>
            <a:ext cx="1552380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4083992"/>
            <a:ext cx="533333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5714" y="4083992"/>
            <a:ext cx="552380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4083992"/>
            <a:ext cx="552381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3809" y="4656546"/>
            <a:ext cx="723809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8571" y="4656546"/>
            <a:ext cx="704761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3809" y="4656546"/>
            <a:ext cx="723810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321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691428" y="4798661"/>
            <a:ext cx="723809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561590"/>
            <a:ext cx="10287000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