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2" r:id="rId3"/>
    <p:sldId id="380" r:id="rId4"/>
    <p:sldId id="401" r:id="rId5"/>
    <p:sldId id="378" r:id="rId6"/>
    <p:sldId id="377" r:id="rId7"/>
    <p:sldId id="376" r:id="rId8"/>
    <p:sldId id="375" r:id="rId9"/>
    <p:sldId id="374" r:id="rId10"/>
    <p:sldId id="372" r:id="rId11"/>
    <p:sldId id="371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1" d="100"/>
          <a:sy n="101" d="100"/>
        </p:scale>
        <p:origin x="324" y="6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25.xml"/><Relationship Id="rId7" Type="http://schemas.openxmlformats.org/officeDocument/2006/relationships/image" Target="../media/image15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5.png"/><Relationship Id="rId5" Type="http://schemas.openxmlformats.org/officeDocument/2006/relationships/tags" Target="../tags/tag6.xml"/><Relationship Id="rId10" Type="http://schemas.openxmlformats.org/officeDocument/2006/relationships/image" Target="../media/image4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7.png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3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636970"/>
            <a:ext cx="10800000" cy="252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62857" y="3702551"/>
            <a:ext cx="409523" cy="24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05714" y="3702551"/>
            <a:ext cx="399999" cy="24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3969878"/>
            <a:ext cx="228571" cy="257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81904" y="3969878"/>
            <a:ext cx="400000" cy="257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91428" y="3969878"/>
            <a:ext cx="228571" cy="257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24761" y="3979425"/>
            <a:ext cx="400000" cy="24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634285" y="3979425"/>
            <a:ext cx="228571" cy="24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167619" y="3969878"/>
            <a:ext cx="409523" cy="257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3411670"/>
            <a:ext cx="10800000" cy="282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2192407" y="5518132"/>
            <a:ext cx="276190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4192407" y="5527663"/>
            <a:ext cx="723809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859074" y="5527663"/>
            <a:ext cx="371428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9268598" y="5527663"/>
            <a:ext cx="238094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1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91428" y="1306966"/>
            <a:ext cx="771428" cy="354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00952" y="1316537"/>
            <a:ext cx="723809" cy="31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2470608"/>
            <a:ext cx="2885714" cy="26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3091051"/>
            <a:ext cx="4323809" cy="305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3163393"/>
            <a:ext cx="4428571" cy="285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3801756"/>
            <a:ext cx="3838095" cy="304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10476" y="4689456"/>
            <a:ext cx="409523" cy="25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4698988"/>
            <a:ext cx="390476" cy="24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0952" y="4698988"/>
            <a:ext cx="371427" cy="24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62857" y="4698988"/>
            <a:ext cx="228571" cy="24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48571" y="4698988"/>
            <a:ext cx="228571" cy="24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10211"/>
            <a:ext cx="1914285" cy="24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2410294"/>
            <a:ext cx="6066666" cy="314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285" y="3743812"/>
            <a:ext cx="5600000" cy="304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4420096"/>
            <a:ext cx="2095238" cy="24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24761" y="5029704"/>
            <a:ext cx="5742857" cy="304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39047" y="5029704"/>
            <a:ext cx="1904761" cy="304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857" y="1895846"/>
            <a:ext cx="390476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43809" y="1905370"/>
            <a:ext cx="219047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05714" y="2629209"/>
            <a:ext cx="409523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39047" y="3353047"/>
            <a:ext cx="200000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05714" y="4076886"/>
            <a:ext cx="409523" cy="25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72380" y="4076886"/>
            <a:ext cx="200000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612455"/>
            <a:ext cx="10800000" cy="2245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3233084" y="4822676"/>
            <a:ext cx="571428" cy="24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7975941" y="4822676"/>
            <a:ext cx="580952" cy="24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3566418" y="5548894"/>
            <a:ext cx="228571" cy="257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8328322" y="5548894"/>
            <a:ext cx="228572" cy="24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9966418" y="5548894"/>
            <a:ext cx="390476" cy="257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4109275" y="6275113"/>
            <a:ext cx="409523" cy="24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8690227" y="6275113"/>
            <a:ext cx="399999" cy="24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9047" y="1811728"/>
            <a:ext cx="390476" cy="28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00952" y="2527406"/>
            <a:ext cx="371428" cy="314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05714" y="3262169"/>
            <a:ext cx="390476" cy="28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58095" y="3977847"/>
            <a:ext cx="400000" cy="333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1824355" y="199326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5233670" y="200914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8968105" y="199326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>
            <a:off x="2030095" y="288671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6"/>
            </p:custDataLst>
          </p:nvPr>
        </p:nvSpPr>
        <p:spPr>
          <a:xfrm>
            <a:off x="5217795" y="287083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8423275" y="288480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8552180" y="3523615"/>
            <a:ext cx="80772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9"/>
            </p:custDataLst>
          </p:nvPr>
        </p:nvSpPr>
        <p:spPr bwMode="auto">
          <a:xfrm>
            <a:off x="5448300" y="4364990"/>
            <a:ext cx="80010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1904" y="1124686"/>
            <a:ext cx="219047" cy="24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05714" y="1821316"/>
            <a:ext cx="400000" cy="25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48571" y="1821316"/>
            <a:ext cx="228571" cy="25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53333" y="2527489"/>
            <a:ext cx="771428" cy="276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62857" y="3195491"/>
            <a:ext cx="371427" cy="31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91428" y="3205034"/>
            <a:ext cx="390476" cy="286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96190" y="3901664"/>
            <a:ext cx="361904" cy="30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15238" y="3901664"/>
            <a:ext cx="380952" cy="30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1878202"/>
            <a:ext cx="352380" cy="32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9523" y="2622242"/>
            <a:ext cx="304761" cy="248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29523" y="3328125"/>
            <a:ext cx="304761" cy="248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81904" y="3986314"/>
            <a:ext cx="352380" cy="333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81904" y="4692198"/>
            <a:ext cx="342858" cy="333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2970" y="1635760"/>
            <a:ext cx="508000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27620" y="3046730"/>
            <a:ext cx="508000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86666" y="4583974"/>
            <a:ext cx="400000" cy="343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67619" y="1248690"/>
            <a:ext cx="400000" cy="343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72380" y="2660768"/>
            <a:ext cx="400001" cy="343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09"/>
          <a:stretch>
            <a:fillRect/>
          </a:stretch>
        </p:blipFill>
        <p:spPr>
          <a:xfrm>
            <a:off x="720090" y="972185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631315" y="2708910"/>
            <a:ext cx="9553575" cy="32766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855595" y="4098925"/>
            <a:ext cx="7416800" cy="113030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5160010" y="4220845"/>
            <a:ext cx="0" cy="9359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7824470" y="4220845"/>
            <a:ext cx="0" cy="9359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H="1">
            <a:off x="2567940" y="4149090"/>
            <a:ext cx="7632700" cy="100774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2RlZjk2YWI1ZGQxMzYwMzg1MTY2NWU1Y2E3YTllMm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2015-09-16T06:52:00Z</dcterms:created>
  <dcterms:modified xsi:type="dcterms:W3CDTF">2023-12-20T10:19:32Z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