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5260" y="2821305"/>
            <a:ext cx="6762115" cy="12153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004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417445"/>
            <a:ext cx="8542020" cy="2637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1821400"/>
            <a:ext cx="380952" cy="32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3730164"/>
            <a:ext cx="380952" cy="32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4703260"/>
            <a:ext cx="10800000" cy="1262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717523" y="4904181"/>
            <a:ext cx="380952" cy="32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540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4656697"/>
            <a:ext cx="371428" cy="27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56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2979886"/>
            <a:ext cx="219047" cy="22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857" y="3619964"/>
            <a:ext cx="219047" cy="22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333" y="4174061"/>
            <a:ext cx="361904" cy="22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1904" y="4250488"/>
            <a:ext cx="171428" cy="22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2023-12-18T09:22:24Z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