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21.png"/><Relationship Id="rId2" Type="http://schemas.openxmlformats.org/officeDocument/2006/relationships/tags" Target="../tags/tag37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4.xml"/><Relationship Id="rId6" Type="http://schemas.openxmlformats.org/officeDocument/2006/relationships/image" Target="../media/image24.png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23.png"/><Relationship Id="rId2" Type="http://schemas.openxmlformats.org/officeDocument/2006/relationships/tags" Target="../tags/tag4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45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image" Target="../media/image11.png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0.png"/><Relationship Id="rId2" Type="http://schemas.openxmlformats.org/officeDocument/2006/relationships/tags" Target="../tags/tag20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image" Target="../media/image14.png"/><Relationship Id="rId2" Type="http://schemas.openxmlformats.org/officeDocument/2006/relationships/tags" Target="../tags/tag3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38350" y="2771775"/>
            <a:ext cx="811530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3837301"/>
            <a:ext cx="323809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3827750"/>
            <a:ext cx="390476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3846852"/>
            <a:ext cx="390476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7619" y="3846852"/>
            <a:ext cx="314285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114900"/>
            <a:ext cx="695238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1638870"/>
            <a:ext cx="752380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4761" y="2153312"/>
            <a:ext cx="1095238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2162839"/>
            <a:ext cx="110476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095" y="2162839"/>
            <a:ext cx="1123809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095" y="2686809"/>
            <a:ext cx="142857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2290298"/>
            <a:ext cx="2457142" cy="3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911236"/>
            <a:ext cx="361904" cy="28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2901683"/>
            <a:ext cx="3600000" cy="3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511675" y="5156835"/>
            <a:ext cx="7007860" cy="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95325" y="5754370"/>
            <a:ext cx="107283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56425"/>
            <a:ext cx="10800000" cy="304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605720" y="3556962"/>
            <a:ext cx="723810" cy="3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586672" y="4149025"/>
            <a:ext cx="3066666" cy="33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558101" y="4750637"/>
            <a:ext cx="2885714" cy="34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134554"/>
            <a:ext cx="409523" cy="35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38495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415244" y="3577536"/>
            <a:ext cx="400000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211895"/>
            <a:ext cx="10800000" cy="126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567625" y="5988449"/>
            <a:ext cx="3409523" cy="3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2852420"/>
            <a:ext cx="9484995" cy="243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67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24585"/>
            <a:ext cx="9468485" cy="475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100"/>
            <a:ext cx="10800000" cy="253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700530"/>
            <a:ext cx="9484995" cy="243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2011680" y="2025015"/>
            <a:ext cx="59817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127750" y="2025015"/>
            <a:ext cx="78232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616315" y="2043430"/>
            <a:ext cx="78232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991995" y="2564765"/>
            <a:ext cx="12185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375910" y="2538095"/>
            <a:ext cx="782320" cy="13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398635" y="2532380"/>
            <a:ext cx="78232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2567940" y="3072130"/>
            <a:ext cx="78232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5448300" y="3068955"/>
            <a:ext cx="78232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9264650" y="3072130"/>
            <a:ext cx="782320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010"/>
            <a:ext cx="10800000" cy="331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760460" y="1628775"/>
            <a:ext cx="1600200" cy="8210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119600" y="2540000"/>
            <a:ext cx="1647190" cy="8458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655820" y="2540000"/>
            <a:ext cx="1600200" cy="8210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062000" y="3441600"/>
            <a:ext cx="165227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155"/>
            <a:ext cx="10800000" cy="276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2748915" y="1250950"/>
            <a:ext cx="1635125" cy="8388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616315" y="1250950"/>
            <a:ext cx="1635125" cy="8388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511675" y="2157730"/>
            <a:ext cx="1679575" cy="8616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847850" y="3119120"/>
            <a:ext cx="1635125" cy="8388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728210" y="3119120"/>
            <a:ext cx="1635125" cy="83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5800" y="2207895"/>
            <a:ext cx="77978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4085" y="2782570"/>
            <a:ext cx="72517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952" y="3947090"/>
            <a:ext cx="571428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3333" y="4481081"/>
            <a:ext cx="590476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059786"/>
            <a:ext cx="1485714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2097954"/>
            <a:ext cx="342857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2380" y="2584595"/>
            <a:ext cx="1133333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2603679"/>
            <a:ext cx="1619047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48120"/>
            <a:ext cx="10800000" cy="6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539047" y="3129681"/>
            <a:ext cx="1123809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291428" y="3167904"/>
            <a:ext cx="657142" cy="27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8995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5196190" y="4218231"/>
            <a:ext cx="400000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6815238" y="4218231"/>
            <a:ext cx="4095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9520000" y="4218231"/>
            <a:ext cx="40000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white">
          <a:xfrm>
            <a:off x="4834285" y="4751727"/>
            <a:ext cx="4095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white">
          <a:xfrm>
            <a:off x="6815238" y="4751727"/>
            <a:ext cx="4095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3"/>
            </p:custDataLst>
          </p:nvPr>
        </p:nvSpPr>
        <p:spPr bwMode="white">
          <a:xfrm>
            <a:off x="9158095" y="4751727"/>
            <a:ext cx="40000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white">
          <a:xfrm>
            <a:off x="4834285" y="5285224"/>
            <a:ext cx="4095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5"/>
            </p:custDataLst>
          </p:nvPr>
        </p:nvSpPr>
        <p:spPr bwMode="white">
          <a:xfrm>
            <a:off x="7177142" y="5285224"/>
            <a:ext cx="409523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6"/>
            </p:custDataLst>
          </p:nvPr>
        </p:nvSpPr>
        <p:spPr bwMode="white">
          <a:xfrm>
            <a:off x="9520000" y="5285224"/>
            <a:ext cx="40000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1581959"/>
            <a:ext cx="409523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2649388"/>
            <a:ext cx="409523" cy="35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029311"/>
            <a:ext cx="409523" cy="35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476" y="3168937"/>
            <a:ext cx="400000" cy="35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20660"/>
            <a:ext cx="10800000" cy="160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767625" y="4325651"/>
            <a:ext cx="409523" cy="35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640501"/>
            <a:ext cx="40000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2640501"/>
            <a:ext cx="409523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857" y="2640501"/>
            <a:ext cx="40000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3183956"/>
            <a:ext cx="400000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142" y="3183956"/>
            <a:ext cx="400000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238" y="3183956"/>
            <a:ext cx="409523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