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3" r:id="rId6"/>
    <p:sldId id="342" r:id="rId7"/>
    <p:sldId id="341" r:id="rId8"/>
    <p:sldId id="339" r:id="rId9"/>
    <p:sldId id="337" r:id="rId10"/>
    <p:sldId id="336" r:id="rId11"/>
    <p:sldId id="334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19.png"/><Relationship Id="rId2" Type="http://schemas.openxmlformats.org/officeDocument/2006/relationships/tags" Target="../tags/tag30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3.png"/><Relationship Id="rId2" Type="http://schemas.openxmlformats.org/officeDocument/2006/relationships/tags" Target="../tags/tag36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9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40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8.png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2.png"/><Relationship Id="rId2" Type="http://schemas.openxmlformats.org/officeDocument/2006/relationships/tags" Target="../tags/tag2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4.png"/><Relationship Id="rId2" Type="http://schemas.openxmlformats.org/officeDocument/2006/relationships/tags" Target="../tags/tag2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781300"/>
            <a:ext cx="64579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1735301"/>
            <a:ext cx="1742857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345943"/>
            <a:ext cx="1466666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2345943"/>
            <a:ext cx="1752380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1904" y="2947043"/>
            <a:ext cx="1800000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571" y="3567225"/>
            <a:ext cx="143809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760"/>
            <a:ext cx="10800000" cy="237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019044" y="4148120"/>
            <a:ext cx="1142857" cy="30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1038092" y="4138563"/>
            <a:ext cx="495238" cy="32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142854" y="4759792"/>
            <a:ext cx="352380" cy="29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057139" y="4740677"/>
            <a:ext cx="2561904" cy="33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7609520" y="5352349"/>
            <a:ext cx="1828572" cy="32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755040"/>
            <a:ext cx="1076190" cy="3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2385292"/>
            <a:ext cx="390476" cy="2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4468444"/>
            <a:ext cx="400000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1229742"/>
            <a:ext cx="323809" cy="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571" y="1182012"/>
            <a:ext cx="209523" cy="27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0952" y="1735680"/>
            <a:ext cx="342857" cy="27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3809" y="2308440"/>
            <a:ext cx="409523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3809" y="2308440"/>
            <a:ext cx="400001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17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405714" y="3581998"/>
            <a:ext cx="2000000" cy="33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520190" y="4646930"/>
            <a:ext cx="81819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52195"/>
            <a:ext cx="9490075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8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196340"/>
            <a:ext cx="9490075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8635"/>
            <a:ext cx="10800000" cy="24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38696"/>
          <a:stretch>
            <a:fillRect/>
          </a:stretch>
        </p:blipFill>
        <p:spPr>
          <a:xfrm>
            <a:off x="695325" y="1916430"/>
            <a:ext cx="949007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1600876"/>
            <a:ext cx="1038095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1658046"/>
            <a:ext cx="580952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2229752"/>
            <a:ext cx="752380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6850" y="2136775"/>
            <a:ext cx="6680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5714" y="2830043"/>
            <a:ext cx="638095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8095" y="2906271"/>
            <a:ext cx="352380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5714" y="3458920"/>
            <a:ext cx="638095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46080" y="3467735"/>
            <a:ext cx="4572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72960"/>
            <a:ext cx="10800000" cy="29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4999355" y="1557020"/>
            <a:ext cx="1615440" cy="8502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8328660" y="1557020"/>
            <a:ext cx="848360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0560685" y="1557020"/>
            <a:ext cx="848360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2110740" y="2565400"/>
            <a:ext cx="848360" cy="851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392035" y="2534285"/>
            <a:ext cx="1615440" cy="8502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0056495" y="2538095"/>
            <a:ext cx="84836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991995" y="3645535"/>
            <a:ext cx="848360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024245" y="3645535"/>
            <a:ext cx="1615440" cy="8502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352040" y="4622800"/>
            <a:ext cx="1642745" cy="8502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048750" y="4622800"/>
            <a:ext cx="1615440" cy="8502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783840" y="5598795"/>
            <a:ext cx="1615440" cy="85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196340"/>
            <a:ext cx="10483215" cy="17811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279775" y="17729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600190" y="17729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904605" y="17729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496185" y="23488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736590" y="23488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048750" y="23939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677026"/>
            <a:ext cx="200000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8915" y="2176780"/>
            <a:ext cx="4127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210560"/>
            <a:ext cx="1619047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5238" y="2791731"/>
            <a:ext cx="1447619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53333" y="2791731"/>
            <a:ext cx="504761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3363375"/>
            <a:ext cx="638095" cy="2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0952" y="3954073"/>
            <a:ext cx="33333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2857" y="3963600"/>
            <a:ext cx="314285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20000" y="3906436"/>
            <a:ext cx="885714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7142" y="4487607"/>
            <a:ext cx="714285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326918"/>
            <a:ext cx="323809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2346002"/>
            <a:ext cx="333333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7745" y="2287905"/>
            <a:ext cx="56959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2326918"/>
            <a:ext cx="361905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476" y="2326918"/>
            <a:ext cx="352380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0952" y="2928044"/>
            <a:ext cx="314285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9523" y="2937586"/>
            <a:ext cx="390476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2857" y="2956669"/>
            <a:ext cx="23809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5714" y="2947127"/>
            <a:ext cx="371427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1325" y="2884805"/>
            <a:ext cx="5810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2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9548571" y="4375240"/>
            <a:ext cx="400000" cy="34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824761" y="4939271"/>
            <a:ext cx="409523" cy="34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0000" y="2219647"/>
            <a:ext cx="400000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0000" y="2800612"/>
            <a:ext cx="400000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0000" y="3381577"/>
            <a:ext cx="400000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8090"/>
            <a:ext cx="10800000" cy="232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510476" y="4627521"/>
            <a:ext cx="400001" cy="3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510476" y="5210100"/>
            <a:ext cx="400001" cy="34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510476" y="5783128"/>
            <a:ext cx="400001" cy="3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2776768"/>
            <a:ext cx="409523" cy="34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3349711"/>
            <a:ext cx="409523" cy="35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3349711"/>
            <a:ext cx="400001" cy="35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2260710"/>
            <a:ext cx="2495238" cy="35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3425322"/>
            <a:ext cx="8095238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20000" y="5316703"/>
            <a:ext cx="8457142" cy="35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