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3" r:id="rId14"/>
    <p:sldId id="332" r:id="rId15"/>
    <p:sldId id="331" r:id="rId16"/>
    <p:sldId id="330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1FA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36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18.png"/><Relationship Id="rId2" Type="http://schemas.openxmlformats.org/officeDocument/2006/relationships/tags" Target="../tags/tag24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22.png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5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1315" y="2797810"/>
            <a:ext cx="9015730" cy="12630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1152984"/>
            <a:ext cx="714285" cy="31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8571" y="1143458"/>
            <a:ext cx="1095238" cy="2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05714" y="1686412"/>
            <a:ext cx="1038095" cy="33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4285" y="2219839"/>
            <a:ext cx="409523" cy="35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81904" y="3324796"/>
            <a:ext cx="1495238" cy="34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43809" y="1810567"/>
            <a:ext cx="1914286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2468080"/>
            <a:ext cx="4000000" cy="35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7015"/>
            <a:ext cx="10800000" cy="261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615238" y="3111366"/>
            <a:ext cx="1800000" cy="35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0377142" y="3826066"/>
            <a:ext cx="342857" cy="257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7853333" y="4455001"/>
            <a:ext cx="1419047" cy="314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10800000" cy="40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3879589"/>
            <a:ext cx="1085714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90" y="3870056"/>
            <a:ext cx="1466666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4537372"/>
            <a:ext cx="704761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1775460" y="1917065"/>
            <a:ext cx="720090" cy="4591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2"/>
            </p:custDataLst>
          </p:nvPr>
        </p:nvSpPr>
        <p:spPr>
          <a:xfrm>
            <a:off x="1415415" y="2540000"/>
            <a:ext cx="720090" cy="4222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3"/>
            </p:custDataLst>
          </p:nvPr>
        </p:nvSpPr>
        <p:spPr>
          <a:xfrm>
            <a:off x="1271270" y="3285490"/>
            <a:ext cx="720090" cy="4591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4"/>
            </p:custDataLst>
          </p:nvPr>
        </p:nvSpPr>
        <p:spPr>
          <a:xfrm>
            <a:off x="1271270" y="3946525"/>
            <a:ext cx="720090" cy="4838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5"/>
            </p:custDataLst>
          </p:nvPr>
        </p:nvSpPr>
        <p:spPr>
          <a:xfrm>
            <a:off x="7536180" y="2969895"/>
            <a:ext cx="819150" cy="5187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6"/>
            </p:custDataLst>
          </p:nvPr>
        </p:nvSpPr>
        <p:spPr>
          <a:xfrm>
            <a:off x="9192260" y="3285490"/>
            <a:ext cx="1025525" cy="4591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632140"/>
            <a:ext cx="10800000" cy="129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white">
          <a:xfrm>
            <a:off x="4291434" y="5463316"/>
            <a:ext cx="1095238" cy="34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0"/>
            </p:custDataLst>
          </p:nvPr>
        </p:nvSpPr>
        <p:spPr bwMode="white">
          <a:xfrm>
            <a:off x="6805720" y="5463316"/>
            <a:ext cx="1104761" cy="34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6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9523" y="4583408"/>
            <a:ext cx="1971428" cy="33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238" y="4573879"/>
            <a:ext cx="5142857" cy="343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571" y="5240894"/>
            <a:ext cx="752380" cy="32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25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485265"/>
            <a:ext cx="9577705" cy="3223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20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485265"/>
            <a:ext cx="9578340" cy="322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1196975"/>
            <a:ext cx="10617835" cy="16402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279650" y="172529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6744335" y="172529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9840595" y="162877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2711450" y="22047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5447665" y="221234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10488295" y="22047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125035"/>
            <a:ext cx="10800000" cy="421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3071495" y="1671955"/>
            <a:ext cx="1600200" cy="8210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990000" y="2621915"/>
            <a:ext cx="2377440" cy="8223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3431540" y="4480560"/>
            <a:ext cx="848360" cy="85153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6408000" y="1671955"/>
            <a:ext cx="1605280" cy="82359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4584065" y="2607945"/>
            <a:ext cx="1677670" cy="8610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2495550" y="3564000"/>
            <a:ext cx="1677670" cy="8610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8112125" y="3564000"/>
            <a:ext cx="1677670" cy="86106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911225" y="4480560"/>
            <a:ext cx="1677670" cy="86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4761" y="2147380"/>
            <a:ext cx="380952" cy="32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428" y="2156936"/>
            <a:ext cx="390476" cy="32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05714" y="2156936"/>
            <a:ext cx="371428" cy="31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96190" y="2682513"/>
            <a:ext cx="380952" cy="28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0476" y="2692069"/>
            <a:ext cx="380952" cy="27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48571" y="2672957"/>
            <a:ext cx="400000" cy="3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05714" y="3016971"/>
            <a:ext cx="380952" cy="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10476" y="3016971"/>
            <a:ext cx="371428" cy="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96190" y="3188978"/>
            <a:ext cx="352380" cy="34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62857" y="3188978"/>
            <a:ext cx="333333" cy="34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27760" y="2493010"/>
            <a:ext cx="493395" cy="10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4799965" y="2495550"/>
            <a:ext cx="493395" cy="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8904605" y="2493010"/>
            <a:ext cx="493395" cy="10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1055370" y="3016885"/>
            <a:ext cx="493395" cy="10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1127760" y="3540760"/>
            <a:ext cx="493395" cy="10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4799965" y="3534410"/>
            <a:ext cx="493395" cy="10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83840" y="1557020"/>
            <a:ext cx="61658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095" y="1611852"/>
            <a:ext cx="409523" cy="28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6190" y="1583202"/>
            <a:ext cx="352380" cy="34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9915" y="2108835"/>
            <a:ext cx="57531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77142" y="2108455"/>
            <a:ext cx="333333" cy="33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77142" y="2118005"/>
            <a:ext cx="238095" cy="33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48571" y="2624157"/>
            <a:ext cx="400000" cy="34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34285" y="3149409"/>
            <a:ext cx="409523" cy="34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58095" y="3674661"/>
            <a:ext cx="409523" cy="34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5325" y="1341120"/>
            <a:ext cx="8697595" cy="259397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021840" y="2099945"/>
            <a:ext cx="1481455" cy="537845"/>
          </a:xfrm>
          <a:prstGeom prst="line">
            <a:avLst/>
          </a:prstGeom>
          <a:ln w="19050">
            <a:solidFill>
              <a:srgbClr val="FF1F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 flipV="1">
            <a:off x="2021840" y="2133600"/>
            <a:ext cx="1481455" cy="504190"/>
          </a:xfrm>
          <a:prstGeom prst="line">
            <a:avLst/>
          </a:prstGeom>
          <a:ln w="19050">
            <a:solidFill>
              <a:srgbClr val="FF1F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1991360" y="3180080"/>
            <a:ext cx="1481455" cy="537845"/>
          </a:xfrm>
          <a:prstGeom prst="line">
            <a:avLst/>
          </a:prstGeom>
          <a:ln w="19050">
            <a:solidFill>
              <a:srgbClr val="FF1F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 flipV="1">
            <a:off x="1991360" y="3213735"/>
            <a:ext cx="1481455" cy="504190"/>
          </a:xfrm>
          <a:prstGeom prst="line">
            <a:avLst/>
          </a:prstGeom>
          <a:ln w="19050">
            <a:solidFill>
              <a:srgbClr val="FF1F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>
            <a:off x="7103745" y="2133600"/>
            <a:ext cx="1440180" cy="1080135"/>
          </a:xfrm>
          <a:prstGeom prst="line">
            <a:avLst/>
          </a:prstGeom>
          <a:ln w="19050">
            <a:solidFill>
              <a:srgbClr val="FF1F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7"/>
            </p:custDataLst>
          </p:nvPr>
        </p:nvCxnSpPr>
        <p:spPr>
          <a:xfrm>
            <a:off x="7062470" y="2709545"/>
            <a:ext cx="1481455" cy="1008380"/>
          </a:xfrm>
          <a:prstGeom prst="line">
            <a:avLst/>
          </a:prstGeom>
          <a:ln w="19050">
            <a:solidFill>
              <a:srgbClr val="FF1F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8"/>
            </p:custDataLst>
          </p:nvPr>
        </p:nvCxnSpPr>
        <p:spPr>
          <a:xfrm flipV="1">
            <a:off x="7175500" y="2133600"/>
            <a:ext cx="1368425" cy="1046480"/>
          </a:xfrm>
          <a:prstGeom prst="line">
            <a:avLst/>
          </a:prstGeom>
          <a:ln w="19050">
            <a:solidFill>
              <a:srgbClr val="FF1F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9"/>
            </p:custDataLst>
          </p:nvPr>
        </p:nvCxnSpPr>
        <p:spPr>
          <a:xfrm flipV="1">
            <a:off x="7175500" y="2709545"/>
            <a:ext cx="1368425" cy="1008380"/>
          </a:xfrm>
          <a:prstGeom prst="line">
            <a:avLst/>
          </a:prstGeom>
          <a:ln w="19050">
            <a:solidFill>
              <a:srgbClr val="FF1F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5105" y="3619500"/>
            <a:ext cx="1181100" cy="12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631315" y="3069590"/>
            <a:ext cx="1181100" cy="12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3863975" y="4725670"/>
            <a:ext cx="1181100" cy="12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4285" y="2184871"/>
            <a:ext cx="2704761" cy="34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7619" y="2719681"/>
            <a:ext cx="3609523" cy="35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5238" y="3273591"/>
            <a:ext cx="3257142" cy="34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2183298"/>
            <a:ext cx="723809" cy="32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000" y="2164223"/>
            <a:ext cx="2580952" cy="35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476" y="2726952"/>
            <a:ext cx="1161904" cy="33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00952" y="2726952"/>
            <a:ext cx="1190476" cy="32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2023-12-30T08:45:19Z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