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4" r:id="rId6"/>
    <p:sldId id="343" r:id="rId7"/>
    <p:sldId id="342" r:id="rId8"/>
    <p:sldId id="341" r:id="rId9"/>
    <p:sldId id="340" r:id="rId10"/>
    <p:sldId id="338" r:id="rId11"/>
    <p:sldId id="337" r:id="rId12"/>
    <p:sldId id="335" r:id="rId13"/>
    <p:sldId id="333" r:id="rId14"/>
    <p:sldId id="332" r:id="rId15"/>
    <p:sldId id="331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9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7.png"/><Relationship Id="rId2" Type="http://schemas.openxmlformats.org/officeDocument/2006/relationships/tags" Target="../tags/tag20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19.png"/><Relationship Id="rId2" Type="http://schemas.openxmlformats.org/officeDocument/2006/relationships/tags" Target="../tags/tag23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23.png"/><Relationship Id="rId2" Type="http://schemas.openxmlformats.org/officeDocument/2006/relationships/tags" Target="../tags/tag27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38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8.png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0.png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9300" y="2781300"/>
            <a:ext cx="815340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1639758"/>
            <a:ext cx="704761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809" y="1630219"/>
            <a:ext cx="1809523" cy="33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2202583"/>
            <a:ext cx="1066666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7619" y="3318693"/>
            <a:ext cx="409523" cy="34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95210"/>
            <a:ext cx="10800000" cy="168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739047" y="4445008"/>
            <a:ext cx="409523" cy="35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881904" y="4989692"/>
            <a:ext cx="409523" cy="34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552968"/>
            <a:ext cx="1152380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325"/>
            <a:ext cx="10800000" cy="212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310476" y="3658168"/>
            <a:ext cx="771428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1610595"/>
            <a:ext cx="400000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1610595"/>
            <a:ext cx="400000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2857" y="1610595"/>
            <a:ext cx="409523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952" y="1610595"/>
            <a:ext cx="409523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2566819"/>
            <a:ext cx="1742857" cy="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0952" y="3636399"/>
            <a:ext cx="1723809" cy="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215640" y="2529840"/>
            <a:ext cx="1743075" cy="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3143885" y="3579495"/>
            <a:ext cx="1743075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1448335"/>
            <a:ext cx="1133333" cy="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47" y="1448335"/>
            <a:ext cx="1695238" cy="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215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443809" y="3245457"/>
            <a:ext cx="742857" cy="35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062857" y="3254996"/>
            <a:ext cx="495238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48571" y="3789196"/>
            <a:ext cx="400000" cy="33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100952" y="3779656"/>
            <a:ext cx="685714" cy="33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5229040"/>
            <a:ext cx="10800000" cy="112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3269239" y="5343481"/>
            <a:ext cx="2904761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9135905" y="5343481"/>
            <a:ext cx="771428" cy="35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10888286" y="5343481"/>
            <a:ext cx="390476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3"/>
            </p:custDataLst>
          </p:nvPr>
        </p:nvSpPr>
        <p:spPr bwMode="white">
          <a:xfrm>
            <a:off x="945429" y="5887079"/>
            <a:ext cx="428571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4"/>
            </p:custDataLst>
          </p:nvPr>
        </p:nvSpPr>
        <p:spPr bwMode="white">
          <a:xfrm>
            <a:off x="2250191" y="5887079"/>
            <a:ext cx="742857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399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9523095" cy="398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90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268730"/>
            <a:ext cx="9523095" cy="398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5" y="1772100"/>
            <a:ext cx="10800000" cy="320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" y="1700530"/>
            <a:ext cx="9440545" cy="321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66" y="2449058"/>
            <a:ext cx="771428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952" y="2449058"/>
            <a:ext cx="761904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9155" y="3676015"/>
            <a:ext cx="72072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2400" y="3552825"/>
            <a:ext cx="70929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568515"/>
            <a:ext cx="10800000" cy="255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6600190" y="1628775"/>
            <a:ext cx="1600200" cy="8210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9408795" y="1598295"/>
            <a:ext cx="848360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210310" y="2605405"/>
            <a:ext cx="1661795" cy="8528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8328660" y="2606675"/>
            <a:ext cx="848360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189355" y="3645535"/>
            <a:ext cx="1682750" cy="863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863975" y="3645535"/>
            <a:ext cx="1652270" cy="8674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7392035" y="3645535"/>
            <a:ext cx="1694180" cy="8597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432175" y="4653280"/>
            <a:ext cx="1645920" cy="844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6096000" y="4664710"/>
            <a:ext cx="1606550" cy="85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3809" y="1705729"/>
            <a:ext cx="409523" cy="35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4285" y="3468585"/>
            <a:ext cx="400001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348571" y="1115176"/>
            <a:ext cx="400000" cy="34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443809" y="2279680"/>
            <a:ext cx="409523" cy="35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1745519"/>
            <a:ext cx="409523" cy="27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571" y="1707320"/>
            <a:ext cx="361904" cy="34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2380" y="1707320"/>
            <a:ext cx="361904" cy="34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0952" y="2251648"/>
            <a:ext cx="390476" cy="33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7619" y="2280297"/>
            <a:ext cx="361905" cy="31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1904" y="2261198"/>
            <a:ext cx="352380" cy="34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2011289"/>
            <a:ext cx="1638095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2020824"/>
            <a:ext cx="1457142" cy="3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238" y="3231739"/>
            <a:ext cx="723809" cy="34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809" y="3250808"/>
            <a:ext cx="1476190" cy="32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5238" y="4490327"/>
            <a:ext cx="723809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2857" y="4471258"/>
            <a:ext cx="1428571" cy="34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66" y="2272432"/>
            <a:ext cx="4171428" cy="3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2836591"/>
            <a:ext cx="1809523" cy="3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000" y="2817467"/>
            <a:ext cx="2885714" cy="35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4835"/>
            <a:ext cx="10800000" cy="276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48571" y="5108860"/>
            <a:ext cx="2133333" cy="34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653333" y="5118398"/>
            <a:ext cx="1085714" cy="33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729523" y="5118398"/>
            <a:ext cx="1076190" cy="34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529523" y="5681127"/>
            <a:ext cx="1085714" cy="3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065" y="1556385"/>
            <a:ext cx="359600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2794942"/>
            <a:ext cx="5580952" cy="3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2023-12-30T09:08:46Z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