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7.png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2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2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23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4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7.png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2250" y="2781300"/>
            <a:ext cx="66675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105567"/>
            <a:ext cx="685714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1582594"/>
            <a:ext cx="647619" cy="3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047" y="2097784"/>
            <a:ext cx="990476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15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643809" y="2650371"/>
            <a:ext cx="1790476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29523" y="3174656"/>
            <a:ext cx="961904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739047" y="3155591"/>
            <a:ext cx="5676190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091428" y="3670343"/>
            <a:ext cx="2904761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55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388935"/>
            <a:ext cx="10800000" cy="209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1553002"/>
            <a:ext cx="2095238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1553002"/>
            <a:ext cx="1304761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1553002"/>
            <a:ext cx="1295238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2067333"/>
            <a:ext cx="352380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1904" y="1076803"/>
            <a:ext cx="619047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1591292"/>
            <a:ext cx="971428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571" y="1600820"/>
            <a:ext cx="1000000" cy="2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2096254"/>
            <a:ext cx="961904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380" y="2601216"/>
            <a:ext cx="342857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300"/>
            <a:ext cx="10800000" cy="396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0485"/>
            <a:ext cx="952944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84445"/>
            <a:ext cx="10800000" cy="386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1370965"/>
            <a:ext cx="9516110" cy="397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100"/>
            <a:ext cx="10800000" cy="3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705610"/>
            <a:ext cx="9577705" cy="322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200"/>
            <a:ext cx="10800000" cy="397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548765"/>
            <a:ext cx="952944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570"/>
            <a:ext cx="10800000" cy="28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215640" y="1557020"/>
            <a:ext cx="1637665" cy="8401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8040370" y="1557020"/>
            <a:ext cx="887095" cy="8902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2279650" y="2528570"/>
            <a:ext cx="1637665" cy="8401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5874385" y="2493010"/>
            <a:ext cx="892810" cy="8902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8688705" y="2478405"/>
            <a:ext cx="887095" cy="8902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1537200" y="3500120"/>
            <a:ext cx="856615" cy="8693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5448300" y="3573145"/>
            <a:ext cx="855980" cy="8591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8544560" y="3573145"/>
            <a:ext cx="1637665" cy="8401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3432175" y="4437380"/>
            <a:ext cx="887095" cy="8902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9336405" y="4437380"/>
            <a:ext cx="887095" cy="8902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1127760" y="5445760"/>
            <a:ext cx="887095" cy="89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1563692"/>
            <a:ext cx="371428" cy="3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4044985"/>
            <a:ext cx="371428" cy="3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1010179"/>
            <a:ext cx="371428" cy="3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2499164"/>
            <a:ext cx="361904" cy="3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3491821"/>
            <a:ext cx="371428" cy="3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1095921"/>
            <a:ext cx="371428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1095921"/>
            <a:ext cx="361904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15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326333" y="2561501"/>
            <a:ext cx="371428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1076762"/>
            <a:ext cx="1323809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76" y="2714872"/>
            <a:ext cx="295238" cy="7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476" y="2619633"/>
            <a:ext cx="314285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3333" y="3133924"/>
            <a:ext cx="266666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1904" y="3105352"/>
            <a:ext cx="1457142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4285" y="3638690"/>
            <a:ext cx="571428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0476" y="4124409"/>
            <a:ext cx="342857" cy="2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58095" y="4095837"/>
            <a:ext cx="371428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1600695"/>
            <a:ext cx="619047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1619746"/>
            <a:ext cx="666666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6666" y="2096031"/>
            <a:ext cx="361904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04" y="2096031"/>
            <a:ext cx="342857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4255" y="2591435"/>
            <a:ext cx="61912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38820" y="2501265"/>
            <a:ext cx="56515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96190" y="3105754"/>
            <a:ext cx="628571" cy="30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39047" y="3105754"/>
            <a:ext cx="638095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5400" y="1491615"/>
            <a:ext cx="226314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2380" y="1573249"/>
            <a:ext cx="980952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8095" y="2059975"/>
            <a:ext cx="1000000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6190" y="2575332"/>
            <a:ext cx="1266666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2380" y="2575332"/>
            <a:ext cx="1323809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333" y="3071601"/>
            <a:ext cx="2228571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9523" y="3071601"/>
            <a:ext cx="2266666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90" y="3577414"/>
            <a:ext cx="990476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10476" y="3567871"/>
            <a:ext cx="1009523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81904" y="3567871"/>
            <a:ext cx="961904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96190" y="4083228"/>
            <a:ext cx="2580952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1573267"/>
            <a:ext cx="990476" cy="30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1573267"/>
            <a:ext cx="647619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2079095"/>
            <a:ext cx="647619" cy="2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6190" y="2079095"/>
            <a:ext cx="990476" cy="29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9523" y="2107727"/>
            <a:ext cx="1266666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91428" y="2594468"/>
            <a:ext cx="980952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7619" y="3081208"/>
            <a:ext cx="619047" cy="30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6666" y="3090752"/>
            <a:ext cx="295238" cy="2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3809" y="3577492"/>
            <a:ext cx="1304761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72380" y="3587036"/>
            <a:ext cx="676190" cy="28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