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98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38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18.png"/><Relationship Id="rId2" Type="http://schemas.openxmlformats.org/officeDocument/2006/relationships/tags" Target="../tags/tag28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24.png"/><Relationship Id="rId2" Type="http://schemas.openxmlformats.org/officeDocument/2006/relationships/tags" Target="../tags/tag34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37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tags" Target="../tags/tag14.xml"/><Relationship Id="rId5" Type="http://schemas.openxmlformats.org/officeDocument/2006/relationships/image" Target="../media/image7.png"/><Relationship Id="rId4" Type="http://schemas.openxmlformats.org/officeDocument/2006/relationships/tags" Target="../tags/tag13.xml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5.png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6595" y="2795270"/>
            <a:ext cx="825817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809" y="1544519"/>
            <a:ext cx="409523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2594137"/>
            <a:ext cx="409523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66" y="3643755"/>
            <a:ext cx="400000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621062"/>
            <a:ext cx="733333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1621062"/>
            <a:ext cx="761904" cy="33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1630607"/>
            <a:ext cx="723809" cy="32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7142" y="1621062"/>
            <a:ext cx="742857" cy="32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5714" y="2690106"/>
            <a:ext cx="647619" cy="29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6666" y="2661471"/>
            <a:ext cx="1466666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212280"/>
            <a:ext cx="10800000" cy="15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281910" y="3288615"/>
            <a:ext cx="1457142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900958" y="3279073"/>
            <a:ext cx="1028571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910482" y="4309608"/>
            <a:ext cx="1761904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7310482" y="4309608"/>
            <a:ext cx="1828571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1582687"/>
            <a:ext cx="628571" cy="2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1573145"/>
            <a:ext cx="1076190" cy="31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8571" y="1573145"/>
            <a:ext cx="723809" cy="31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619" y="1582687"/>
            <a:ext cx="361904" cy="2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3333" y="2078870"/>
            <a:ext cx="1085714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4285" y="2097954"/>
            <a:ext cx="1047619" cy="31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96190" y="2097954"/>
            <a:ext cx="1066666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855" y="1917700"/>
            <a:ext cx="4971415" cy="18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5280" y="2420620"/>
            <a:ext cx="6332220" cy="12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0952" y="2049057"/>
            <a:ext cx="409523" cy="34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3569612"/>
            <a:ext cx="390476" cy="33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000" y="3569612"/>
            <a:ext cx="380952" cy="33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3569612"/>
            <a:ext cx="390476" cy="33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76515"/>
            <a:ext cx="10800000" cy="15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392555" y="4676775"/>
            <a:ext cx="1021270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43815" y="5249199"/>
            <a:ext cx="504761" cy="27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052195"/>
            <a:ext cx="9565640" cy="325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055"/>
            <a:ext cx="10800000" cy="389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0485"/>
            <a:ext cx="955675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196340"/>
            <a:ext cx="10302875" cy="222186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2063750" y="169989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6168390" y="169989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8472170" y="169989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3288030" y="22758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5304155" y="22758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8688705" y="22758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2999740" y="278003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5448300" y="28346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9624695" y="285940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398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158875"/>
            <a:ext cx="955675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9840595" y="1556385"/>
            <a:ext cx="1600200" cy="8401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5448300" y="3068955"/>
            <a:ext cx="1636395" cy="8591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1199515" y="4062730"/>
            <a:ext cx="3218180" cy="84582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8040370" y="4057015"/>
            <a:ext cx="84836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6012815" y="1052195"/>
            <a:ext cx="1611630" cy="845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623570" y="2048400"/>
            <a:ext cx="2468245" cy="8661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6671945" y="1988820"/>
            <a:ext cx="1694815" cy="88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268730"/>
            <a:ext cx="10683875" cy="3107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6275" y="3140710"/>
            <a:ext cx="46990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680" y="3140710"/>
            <a:ext cx="61595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8840" y="3068955"/>
            <a:ext cx="6121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00375" y="3851910"/>
            <a:ext cx="84201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4290" y="3789045"/>
            <a:ext cx="6451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24695" y="3653790"/>
            <a:ext cx="64960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07895" y="3138170"/>
            <a:ext cx="504190" cy="506730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3"/>
            </p:custDataLst>
          </p:nvPr>
        </p:nvSpPr>
        <p:spPr>
          <a:xfrm>
            <a:off x="4439920" y="3138170"/>
            <a:ext cx="504190" cy="506730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4"/>
            </p:custDataLst>
          </p:nvPr>
        </p:nvSpPr>
        <p:spPr>
          <a:xfrm>
            <a:off x="7824470" y="3140710"/>
            <a:ext cx="504190" cy="506730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5"/>
            </p:custDataLst>
          </p:nvPr>
        </p:nvSpPr>
        <p:spPr>
          <a:xfrm>
            <a:off x="1127760" y="3789045"/>
            <a:ext cx="504190" cy="506730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4799965" y="3860800"/>
            <a:ext cx="504190" cy="506730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8400415" y="3789045"/>
            <a:ext cx="504190" cy="506730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280" y="2296795"/>
            <a:ext cx="7048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2897137"/>
            <a:ext cx="780952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2582269"/>
            <a:ext cx="371428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3077736"/>
            <a:ext cx="371428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4173481"/>
            <a:ext cx="400000" cy="2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047" y="4678477"/>
            <a:ext cx="380952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3333" y="5212057"/>
            <a:ext cx="371428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1600958"/>
            <a:ext cx="1076190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1591428"/>
            <a:ext cx="1076190" cy="3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2125090"/>
            <a:ext cx="1466666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380" y="2115560"/>
            <a:ext cx="1476190" cy="33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952" y="2639692"/>
            <a:ext cx="704761" cy="33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2639692"/>
            <a:ext cx="1447619" cy="33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380" y="3173354"/>
            <a:ext cx="733333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96190" y="3182884"/>
            <a:ext cx="695238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1124585"/>
            <a:ext cx="10994390" cy="2955925"/>
          </a:xfrm>
          <a:prstGeom prst="rect">
            <a:avLst/>
          </a:prstGeom>
        </p:spPr>
      </p:pic>
      <p:sp>
        <p:nvSpPr>
          <p:cNvPr id="20" name="椭圆 19"/>
          <p:cNvSpPr/>
          <p:nvPr>
            <p:custDataLst>
              <p:tags r:id="rId3"/>
            </p:custDataLst>
          </p:nvPr>
        </p:nvSpPr>
        <p:spPr>
          <a:xfrm>
            <a:off x="5447665" y="1844675"/>
            <a:ext cx="817880" cy="567055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5087620" y="2411730"/>
            <a:ext cx="817880" cy="567055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6527800" y="2924810"/>
            <a:ext cx="817880" cy="567055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2999740" y="3491865"/>
            <a:ext cx="817880" cy="567055"/>
          </a:xfrm>
          <a:prstGeom prst="ellipse">
            <a:avLst/>
          </a:prstGeom>
          <a:noFill/>
          <a:ln w="19050">
            <a:solidFill>
              <a:srgbClr val="EC09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2023-12-30T09:37:10Z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