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9C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8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4220" y="2804795"/>
            <a:ext cx="81629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086396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1582115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2583086"/>
            <a:ext cx="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4585028"/>
            <a:ext cx="609523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000" y="4585028"/>
            <a:ext cx="619047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1428" y="4594561"/>
            <a:ext cx="333333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20000" y="4565962"/>
            <a:ext cx="971428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572440"/>
            <a:ext cx="2114285" cy="2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476" y="1572440"/>
            <a:ext cx="657142" cy="2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077573"/>
            <a:ext cx="952380" cy="2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15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515" y="2672080"/>
            <a:ext cx="562038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038905"/>
            <a:ext cx="342857" cy="2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0952" y="3141648"/>
            <a:ext cx="647619" cy="2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809" y="3141648"/>
            <a:ext cx="657142" cy="2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1707042"/>
            <a:ext cx="1600000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1707042"/>
            <a:ext cx="1609522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2279802"/>
            <a:ext cx="2571428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619" y="2890746"/>
            <a:ext cx="314285" cy="2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6" b="76946"/>
          <a:stretch>
            <a:fillRect/>
          </a:stretch>
        </p:blipFill>
        <p:spPr>
          <a:xfrm>
            <a:off x="695325" y="3860800"/>
            <a:ext cx="7128510" cy="50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1" r="24218"/>
          <a:stretch>
            <a:fillRect/>
          </a:stretch>
        </p:blipFill>
        <p:spPr>
          <a:xfrm>
            <a:off x="551815" y="1124585"/>
            <a:ext cx="8184515" cy="167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47"/>
          <a:stretch>
            <a:fillRect/>
          </a:stretch>
        </p:blipFill>
        <p:spPr>
          <a:xfrm>
            <a:off x="8736420" y="908685"/>
            <a:ext cx="2543720" cy="218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24625"/>
            <a:ext cx="10800000" cy="339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15" y="2924810"/>
            <a:ext cx="9501505" cy="321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951230"/>
            <a:ext cx="9454515" cy="555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78730"/>
            <a:ext cx="10800000" cy="38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412240"/>
            <a:ext cx="9484360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3175"/>
            <a:ext cx="10800000" cy="389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412240"/>
            <a:ext cx="9484360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610805"/>
            <a:ext cx="314285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2097060"/>
            <a:ext cx="323809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097060"/>
            <a:ext cx="314285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2592849"/>
            <a:ext cx="314285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142" y="2602384"/>
            <a:ext cx="323809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7142" y="3079104"/>
            <a:ext cx="314285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25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9556750" cy="244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5247640" y="1522095"/>
            <a:ext cx="848360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752080" y="1556385"/>
            <a:ext cx="1647190" cy="8210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127760" y="2492375"/>
            <a:ext cx="1647190" cy="8210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4848225" y="2492375"/>
            <a:ext cx="1647190" cy="8210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968615" y="2504440"/>
            <a:ext cx="1647190" cy="821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892300" y="3429000"/>
            <a:ext cx="1647190" cy="8210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5160010" y="3429000"/>
            <a:ext cx="1647190" cy="8210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036000" y="3429000"/>
            <a:ext cx="1647190" cy="82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2203182"/>
            <a:ext cx="371428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2203182"/>
            <a:ext cx="352380" cy="2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193638"/>
            <a:ext cx="314285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2222270"/>
            <a:ext cx="323809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2699472"/>
            <a:ext cx="352380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761" y="2699472"/>
            <a:ext cx="352380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6666" y="2689928"/>
            <a:ext cx="285714" cy="3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6666" y="2699472"/>
            <a:ext cx="361904" cy="2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052195"/>
            <a:ext cx="8423275" cy="2473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08120" y="1556385"/>
            <a:ext cx="431800" cy="503555"/>
          </a:xfrm>
          <a:prstGeom prst="line">
            <a:avLst/>
          </a:prstGeom>
          <a:ln w="19050">
            <a:solidFill>
              <a:srgbClr val="FF69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3936365" y="2059940"/>
            <a:ext cx="431800" cy="503555"/>
          </a:xfrm>
          <a:prstGeom prst="line">
            <a:avLst/>
          </a:prstGeom>
          <a:ln w="19050">
            <a:solidFill>
              <a:srgbClr val="FF69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5304155" y="2564130"/>
            <a:ext cx="431800" cy="503555"/>
          </a:xfrm>
          <a:prstGeom prst="line">
            <a:avLst/>
          </a:prstGeom>
          <a:ln w="19050">
            <a:solidFill>
              <a:srgbClr val="FF69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5376545" y="3067685"/>
            <a:ext cx="431800" cy="503555"/>
          </a:xfrm>
          <a:prstGeom prst="line">
            <a:avLst/>
          </a:prstGeom>
          <a:ln w="19050">
            <a:solidFill>
              <a:srgbClr val="FF69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904" y="2442181"/>
            <a:ext cx="361904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938606"/>
            <a:ext cx="361904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2938606"/>
            <a:ext cx="371428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61" y="2938606"/>
            <a:ext cx="361904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1904" y="3435030"/>
            <a:ext cx="361904" cy="30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0952" y="3435030"/>
            <a:ext cx="371428" cy="30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3921909"/>
            <a:ext cx="361904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564156"/>
            <a:ext cx="638095" cy="28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2079906"/>
            <a:ext cx="647619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0000" y="2567002"/>
            <a:ext cx="666667" cy="29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0476" y="3044548"/>
            <a:ext cx="676190" cy="32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020568"/>
            <a:ext cx="2057142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011036"/>
            <a:ext cx="1333333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2516255"/>
            <a:ext cx="2180952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3809" y="2516255"/>
            <a:ext cx="137142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572960"/>
            <a:ext cx="352380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2565021"/>
            <a:ext cx="352380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