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6" r:id="rId4"/>
    <p:sldId id="345" r:id="rId5"/>
    <p:sldId id="344" r:id="rId6"/>
    <p:sldId id="343" r:id="rId7"/>
    <p:sldId id="342" r:id="rId8"/>
    <p:sldId id="340" r:id="rId9"/>
    <p:sldId id="339" r:id="rId10"/>
    <p:sldId id="337" r:id="rId11"/>
    <p:sldId id="335" r:id="rId12"/>
    <p:sldId id="334" r:id="rId13"/>
    <p:sldId id="333" r:id="rId14"/>
    <p:sldId id="332" r:id="rId15"/>
    <p:sldId id="331" r:id="rId16"/>
    <p:sldId id="330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59BA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44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tags" Target="../tags/tag42.xml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tags" Target="../tags/tag43.xml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4.png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10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4.xml"/><Relationship Id="rId8" Type="http://schemas.openxmlformats.org/officeDocument/2006/relationships/tags" Target="../tags/tag13.xml"/><Relationship Id="rId7" Type="http://schemas.openxmlformats.org/officeDocument/2006/relationships/tags" Target="../tags/tag12.xml"/><Relationship Id="rId6" Type="http://schemas.openxmlformats.org/officeDocument/2006/relationships/tags" Target="../tags/tag11.xml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9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image" Target="../media/image12.png"/><Relationship Id="rId4" Type="http://schemas.openxmlformats.org/officeDocument/2006/relationships/tags" Target="../tags/tag16.xml"/><Relationship Id="rId3" Type="http://schemas.openxmlformats.org/officeDocument/2006/relationships/image" Target="../media/image11.png"/><Relationship Id="rId2" Type="http://schemas.openxmlformats.org/officeDocument/2006/relationships/tags" Target="../tags/tag15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23.xml"/><Relationship Id="rId6" Type="http://schemas.openxmlformats.org/officeDocument/2006/relationships/tags" Target="../tags/tag22.xml"/><Relationship Id="rId5" Type="http://schemas.openxmlformats.org/officeDocument/2006/relationships/image" Target="../media/image12.png"/><Relationship Id="rId4" Type="http://schemas.openxmlformats.org/officeDocument/2006/relationships/tags" Target="../tags/tag21.xml"/><Relationship Id="rId3" Type="http://schemas.openxmlformats.org/officeDocument/2006/relationships/image" Target="../media/image11.png"/><Relationship Id="rId2" Type="http://schemas.openxmlformats.org/officeDocument/2006/relationships/tags" Target="../tags/tag20.xml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30.xml"/><Relationship Id="rId8" Type="http://schemas.openxmlformats.org/officeDocument/2006/relationships/tags" Target="../tags/tag29.xml"/><Relationship Id="rId7" Type="http://schemas.openxmlformats.org/officeDocument/2006/relationships/tags" Target="../tags/tag28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image" Target="../media/image15.png"/><Relationship Id="rId3" Type="http://schemas.openxmlformats.org/officeDocument/2006/relationships/tags" Target="../tags/tag25.xml"/><Relationship Id="rId2" Type="http://schemas.openxmlformats.org/officeDocument/2006/relationships/image" Target="../media/image14.png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33.xml"/><Relationship Id="rId11" Type="http://schemas.openxmlformats.org/officeDocument/2006/relationships/tags" Target="../tags/tag32.xml"/><Relationship Id="rId10" Type="http://schemas.openxmlformats.org/officeDocument/2006/relationships/tags" Target="../tags/tag31.xml"/><Relationship Id="rId1" Type="http://schemas.openxmlformats.org/officeDocument/2006/relationships/tags" Target="../tags/tag2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38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image" Target="../media/image18.png"/><Relationship Id="rId2" Type="http://schemas.openxmlformats.org/officeDocument/2006/relationships/tags" Target="../tags/tag34.xml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1.xml"/><Relationship Id="rId4" Type="http://schemas.openxmlformats.org/officeDocument/2006/relationships/tags" Target="../tags/tag40.xml"/><Relationship Id="rId3" Type="http://schemas.openxmlformats.org/officeDocument/2006/relationships/image" Target="../media/image20.png"/><Relationship Id="rId2" Type="http://schemas.openxmlformats.org/officeDocument/2006/relationships/tags" Target="../tags/tag39.xml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004695" y="2804795"/>
            <a:ext cx="8181975" cy="1247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12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670425" y="1579880"/>
            <a:ext cx="4563745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43809" y="2242929"/>
            <a:ext cx="1809523" cy="344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24761" y="2242929"/>
            <a:ext cx="1447619" cy="353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29523" y="2825837"/>
            <a:ext cx="1819047" cy="344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96190" y="2835393"/>
            <a:ext cx="1114285" cy="334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10476" y="2835393"/>
            <a:ext cx="2542857" cy="324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1748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0000" y="1688347"/>
            <a:ext cx="714285" cy="315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00952" y="1678795"/>
            <a:ext cx="1085714" cy="324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12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58095" y="2202073"/>
            <a:ext cx="304761" cy="247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10476" y="3270043"/>
            <a:ext cx="352380" cy="33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10476" y="4366620"/>
            <a:ext cx="352380" cy="33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58095" y="5520409"/>
            <a:ext cx="304761" cy="247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5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43809" y="3934387"/>
            <a:ext cx="400000" cy="352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34285" y="3934387"/>
            <a:ext cx="400000" cy="352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81904" y="3934387"/>
            <a:ext cx="400000" cy="352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24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012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29523" y="2753941"/>
            <a:ext cx="400000" cy="343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3356425"/>
            <a:ext cx="10800000" cy="564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7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05714" y="2201033"/>
            <a:ext cx="161904" cy="257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77142" y="2753622"/>
            <a:ext cx="238095" cy="266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96190" y="2715512"/>
            <a:ext cx="1123809" cy="323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86666" y="3858799"/>
            <a:ext cx="228571" cy="266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72380" y="4363751"/>
            <a:ext cx="1095238" cy="352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92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12055"/>
            <a:ext cx="10800000" cy="39902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443355"/>
            <a:ext cx="9484360" cy="3971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196155"/>
            <a:ext cx="10800000" cy="40149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23570" y="1196340"/>
            <a:ext cx="9484360" cy="3971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46735" y="980440"/>
            <a:ext cx="10563225" cy="239903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2054860" y="1583055"/>
            <a:ext cx="508635" cy="549275"/>
          </a:xfrm>
          <a:prstGeom prst="line">
            <a:avLst/>
          </a:prstGeom>
          <a:ln w="19050">
            <a:solidFill>
              <a:srgbClr val="FE59B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>
            <p:custDataLst>
              <p:tags r:id="rId3"/>
            </p:custDataLst>
          </p:nvPr>
        </p:nvCxnSpPr>
        <p:spPr>
          <a:xfrm>
            <a:off x="6307455" y="1583055"/>
            <a:ext cx="508635" cy="549275"/>
          </a:xfrm>
          <a:prstGeom prst="line">
            <a:avLst/>
          </a:prstGeom>
          <a:ln w="19050">
            <a:solidFill>
              <a:srgbClr val="FE59B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>
            <p:custDataLst>
              <p:tags r:id="rId4"/>
            </p:custDataLst>
          </p:nvPr>
        </p:nvCxnSpPr>
        <p:spPr>
          <a:xfrm>
            <a:off x="9260205" y="1583055"/>
            <a:ext cx="508635" cy="549275"/>
          </a:xfrm>
          <a:prstGeom prst="line">
            <a:avLst/>
          </a:prstGeom>
          <a:ln w="19050">
            <a:solidFill>
              <a:srgbClr val="FE59B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5"/>
            </p:custDataLst>
          </p:nvPr>
        </p:nvCxnSpPr>
        <p:spPr>
          <a:xfrm>
            <a:off x="2054860" y="2204085"/>
            <a:ext cx="508635" cy="549275"/>
          </a:xfrm>
          <a:prstGeom prst="line">
            <a:avLst/>
          </a:prstGeom>
          <a:ln w="19050">
            <a:solidFill>
              <a:srgbClr val="FE59B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6"/>
            </p:custDataLst>
          </p:nvPr>
        </p:nvCxnSpPr>
        <p:spPr>
          <a:xfrm>
            <a:off x="5299710" y="2204085"/>
            <a:ext cx="508635" cy="549275"/>
          </a:xfrm>
          <a:prstGeom prst="line">
            <a:avLst/>
          </a:prstGeom>
          <a:ln w="19050">
            <a:solidFill>
              <a:srgbClr val="FE59B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7"/>
            </p:custDataLst>
          </p:nvPr>
        </p:nvCxnSpPr>
        <p:spPr>
          <a:xfrm>
            <a:off x="10196195" y="2204085"/>
            <a:ext cx="508635" cy="549275"/>
          </a:xfrm>
          <a:prstGeom prst="line">
            <a:avLst/>
          </a:prstGeom>
          <a:ln w="19050">
            <a:solidFill>
              <a:srgbClr val="FE59B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>
            <p:custDataLst>
              <p:tags r:id="rId8"/>
            </p:custDataLst>
          </p:nvPr>
        </p:nvCxnSpPr>
        <p:spPr>
          <a:xfrm>
            <a:off x="2059305" y="2753360"/>
            <a:ext cx="508635" cy="549275"/>
          </a:xfrm>
          <a:prstGeom prst="line">
            <a:avLst/>
          </a:prstGeom>
          <a:ln w="19050">
            <a:solidFill>
              <a:srgbClr val="FE59B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9"/>
            </p:custDataLst>
          </p:nvPr>
        </p:nvCxnSpPr>
        <p:spPr>
          <a:xfrm>
            <a:off x="5299710" y="2780665"/>
            <a:ext cx="508635" cy="549275"/>
          </a:xfrm>
          <a:prstGeom prst="line">
            <a:avLst/>
          </a:prstGeom>
          <a:ln w="19050">
            <a:solidFill>
              <a:srgbClr val="FE59B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10"/>
            </p:custDataLst>
          </p:nvPr>
        </p:nvCxnSpPr>
        <p:spPr>
          <a:xfrm>
            <a:off x="8611870" y="2780665"/>
            <a:ext cx="508635" cy="549275"/>
          </a:xfrm>
          <a:prstGeom prst="line">
            <a:avLst/>
          </a:prstGeom>
          <a:ln w="19050">
            <a:solidFill>
              <a:srgbClr val="FE59B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8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4079875" y="2636520"/>
            <a:ext cx="330835" cy="302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1628775"/>
            <a:ext cx="1680845" cy="86741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975" y="1628775"/>
            <a:ext cx="1709420" cy="85471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6045" y="1556385"/>
            <a:ext cx="1732280" cy="89027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20505" y="1598930"/>
            <a:ext cx="1691005" cy="884555"/>
          </a:xfrm>
          <a:prstGeom prst="rect">
            <a:avLst/>
          </a:prstGeom>
        </p:spPr>
      </p:pic>
      <p:sp useBgFill="1">
        <p:nvSpPr>
          <p:cNvPr id="15" name="矩形 14"/>
          <p:cNvSpPr/>
          <p:nvPr>
            <p:custDataLst>
              <p:tags r:id="rId6"/>
            </p:custDataLst>
          </p:nvPr>
        </p:nvSpPr>
        <p:spPr bwMode="white">
          <a:xfrm>
            <a:off x="7680325" y="2708910"/>
            <a:ext cx="330835" cy="302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7"/>
            </p:custDataLst>
          </p:nvPr>
        </p:nvSpPr>
        <p:spPr bwMode="white">
          <a:xfrm>
            <a:off x="6311900" y="3277235"/>
            <a:ext cx="330835" cy="302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8"/>
            </p:custDataLst>
          </p:nvPr>
        </p:nvSpPr>
        <p:spPr bwMode="white">
          <a:xfrm>
            <a:off x="8328660" y="3277235"/>
            <a:ext cx="330835" cy="302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9"/>
            </p:custDataLst>
          </p:nvPr>
        </p:nvSpPr>
        <p:spPr bwMode="white">
          <a:xfrm>
            <a:off x="2927985" y="3789045"/>
            <a:ext cx="1792605" cy="41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980255"/>
            <a:ext cx="10800000" cy="3586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2" name="图片 2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grayscl/>
          </a:blip>
          <a:stretch>
            <a:fillRect/>
          </a:stretch>
        </p:blipFill>
        <p:spPr>
          <a:xfrm>
            <a:off x="4096800" y="1628775"/>
            <a:ext cx="848360" cy="85153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grayscl/>
          </a:blip>
          <a:stretch>
            <a:fillRect/>
          </a:stretch>
        </p:blipFill>
        <p:spPr>
          <a:xfrm>
            <a:off x="9480765" y="1656715"/>
            <a:ext cx="1605280" cy="82359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grayscl/>
          </a:blip>
          <a:stretch>
            <a:fillRect/>
          </a:stretch>
        </p:blipFill>
        <p:spPr>
          <a:xfrm>
            <a:off x="5652000" y="2692800"/>
            <a:ext cx="1605280" cy="82359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5">
            <a:grayscl/>
          </a:blip>
          <a:stretch>
            <a:fillRect/>
          </a:stretch>
        </p:blipFill>
        <p:spPr>
          <a:xfrm>
            <a:off x="1199730" y="3716655"/>
            <a:ext cx="1605280" cy="82359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5">
            <a:grayscl/>
          </a:blip>
          <a:stretch>
            <a:fillRect/>
          </a:stretch>
        </p:blipFill>
        <p:spPr>
          <a:xfrm>
            <a:off x="8096400" y="3716655"/>
            <a:ext cx="1605280" cy="823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124400"/>
            <a:ext cx="10800000" cy="2625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2" name="图片 2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grayscl/>
          </a:blip>
          <a:stretch>
            <a:fillRect/>
          </a:stretch>
        </p:blipFill>
        <p:spPr>
          <a:xfrm>
            <a:off x="1271685" y="1268730"/>
            <a:ext cx="848360" cy="85153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grayscl/>
          </a:blip>
          <a:stretch>
            <a:fillRect/>
          </a:stretch>
        </p:blipFill>
        <p:spPr>
          <a:xfrm>
            <a:off x="4490720" y="1268730"/>
            <a:ext cx="1668145" cy="8559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grayscl/>
          </a:blip>
          <a:stretch>
            <a:fillRect/>
          </a:stretch>
        </p:blipFill>
        <p:spPr>
          <a:xfrm>
            <a:off x="623570" y="2251710"/>
            <a:ext cx="1668145" cy="85598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5">
            <a:grayscl/>
          </a:blip>
          <a:stretch>
            <a:fillRect/>
          </a:stretch>
        </p:blipFill>
        <p:spPr>
          <a:xfrm>
            <a:off x="6384290" y="2251710"/>
            <a:ext cx="1668145" cy="855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51815" y="981075"/>
            <a:ext cx="10864850" cy="23710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51815" y="3429000"/>
            <a:ext cx="11026775" cy="1799590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3575685" y="155702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FF1FA4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FF1FA4"/>
              </a:solidFill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8832215" y="155702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FF1FA4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FF1FA4"/>
              </a:solidFill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1559560" y="270891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FF1FA4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FF1FA4"/>
              </a:solidFill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>
            <p:custDataLst>
              <p:tags r:id="rId8"/>
            </p:custDataLst>
          </p:nvPr>
        </p:nvSpPr>
        <p:spPr>
          <a:xfrm>
            <a:off x="9480550" y="270891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FF1FA4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FF1FA4"/>
              </a:solidFill>
              <a:cs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>
            <p:custDataLst>
              <p:tags r:id="rId9"/>
            </p:custDataLst>
          </p:nvPr>
        </p:nvSpPr>
        <p:spPr>
          <a:xfrm>
            <a:off x="6600190" y="342900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FF1FA4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FF1FA4"/>
              </a:solidFill>
              <a:cs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>
            <p:custDataLst>
              <p:tags r:id="rId10"/>
            </p:custDataLst>
          </p:nvPr>
        </p:nvSpPr>
        <p:spPr>
          <a:xfrm>
            <a:off x="2495550" y="407670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FF1FA4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FF1FA4"/>
              </a:solidFill>
              <a:cs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>
            <p:custDataLst>
              <p:tags r:id="rId11"/>
            </p:custDataLst>
          </p:nvPr>
        </p:nvSpPr>
        <p:spPr>
          <a:xfrm>
            <a:off x="3792220" y="458089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FF1FA4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FF1FA4"/>
              </a:solidFill>
              <a:cs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>
            <p:custDataLst>
              <p:tags r:id="rId12"/>
            </p:custDataLst>
          </p:nvPr>
        </p:nvSpPr>
        <p:spPr>
          <a:xfrm>
            <a:off x="6671945" y="458089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FF1FA4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FF1FA4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9" grpId="0"/>
      <p:bldP spid="9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77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91428" y="1648803"/>
            <a:ext cx="361904" cy="295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00952" y="1629738"/>
            <a:ext cx="361904" cy="333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88535" y="2211070"/>
            <a:ext cx="520700" cy="34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86666" y="2211217"/>
            <a:ext cx="371427" cy="305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52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53333" y="1668434"/>
            <a:ext cx="409523" cy="343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20000" y="2813258"/>
            <a:ext cx="409523" cy="352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32370"/>
            <a:ext cx="10800000" cy="2337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5643809" y="4075467"/>
            <a:ext cx="409523" cy="352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7443809" y="4075467"/>
            <a:ext cx="400001" cy="343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9243809" y="4075467"/>
            <a:ext cx="409523" cy="352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white">
          <a:xfrm>
            <a:off x="8167619" y="5229783"/>
            <a:ext cx="409523" cy="343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1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29523" y="2240099"/>
            <a:ext cx="400000" cy="34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29523" y="3384249"/>
            <a:ext cx="400000" cy="352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4436560"/>
            <a:ext cx="10800000" cy="1731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7685405" y="5071110"/>
            <a:ext cx="774700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4139053" y="5727859"/>
            <a:ext cx="1238095" cy="315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</Words>
  <Application>WPS 演示</Application>
  <PresentationFormat>宽屏</PresentationFormat>
  <Paragraphs>16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2023-12-30T09:49:39Z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