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6" r:id="rId4"/>
    <p:sldId id="345" r:id="rId5"/>
    <p:sldId id="343" r:id="rId6"/>
    <p:sldId id="341" r:id="rId7"/>
    <p:sldId id="339" r:id="rId8"/>
    <p:sldId id="337" r:id="rId9"/>
    <p:sldId id="336" r:id="rId10"/>
    <p:sldId id="334" r:id="rId11"/>
    <p:sldId id="333" r:id="rId12"/>
    <p:sldId id="332" r:id="rId13"/>
    <p:sldId id="331" r:id="rId14"/>
    <p:sldId id="330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39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image" Target="../media/image23.png"/><Relationship Id="rId2" Type="http://schemas.openxmlformats.org/officeDocument/2006/relationships/tags" Target="../tags/tag33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37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38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image" Target="../media/image7.png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image" Target="../media/image8.png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10.png"/><Relationship Id="rId2" Type="http://schemas.openxmlformats.org/officeDocument/2006/relationships/tags" Target="../tags/tag14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12.png"/><Relationship Id="rId2" Type="http://schemas.openxmlformats.org/officeDocument/2006/relationships/tags" Target="../tags/tag18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14.png"/><Relationship Id="rId2" Type="http://schemas.openxmlformats.org/officeDocument/2006/relationships/tags" Target="../tags/tag2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25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image" Target="../media/image17.png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09775" y="2838450"/>
            <a:ext cx="8172450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6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4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6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767715" y="4182110"/>
            <a:ext cx="5100320" cy="193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2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91428" y="1105782"/>
            <a:ext cx="371428" cy="31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62857" y="2242929"/>
            <a:ext cx="657142" cy="27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48571" y="2233374"/>
            <a:ext cx="628571" cy="29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58095" y="2242929"/>
            <a:ext cx="619047" cy="29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20000" y="2271597"/>
            <a:ext cx="304762" cy="219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9523" y="2787614"/>
            <a:ext cx="295238" cy="29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6470"/>
            <a:ext cx="10800000" cy="2526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3500952" y="5823784"/>
            <a:ext cx="371428" cy="305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6272380" y="5823784"/>
            <a:ext cx="371428" cy="305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8939047" y="5823784"/>
            <a:ext cx="371427" cy="305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8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628590"/>
            <a:ext cx="10800000" cy="322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570" y="1628775"/>
            <a:ext cx="9577705" cy="3223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628590"/>
            <a:ext cx="10800000" cy="3866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552575"/>
            <a:ext cx="9497060" cy="4018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445"/>
            <a:ext cx="10800000" cy="397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6" name="图片 6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570" y="1439545"/>
            <a:ext cx="9497060" cy="4018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3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10476" y="1658462"/>
            <a:ext cx="371428" cy="30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10476" y="2201911"/>
            <a:ext cx="371428" cy="30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10476" y="2745360"/>
            <a:ext cx="371428" cy="30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10476" y="3288809"/>
            <a:ext cx="371428" cy="31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764990"/>
            <a:ext cx="10800000" cy="3450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2903855" y="1349375"/>
            <a:ext cx="1613535" cy="8280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9023985" y="1349375"/>
            <a:ext cx="1613535" cy="82804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1417320" y="2357755"/>
            <a:ext cx="1613535" cy="8280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3466800" y="3365500"/>
            <a:ext cx="1613535" cy="82804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grayscl/>
          </a:blip>
          <a:stretch>
            <a:fillRect/>
          </a:stretch>
        </p:blipFill>
        <p:spPr>
          <a:xfrm>
            <a:off x="4929325" y="2334260"/>
            <a:ext cx="848360" cy="85153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grayscl/>
          </a:blip>
          <a:stretch>
            <a:fillRect/>
          </a:stretch>
        </p:blipFill>
        <p:spPr>
          <a:xfrm>
            <a:off x="1019725" y="3330575"/>
            <a:ext cx="848360" cy="85153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8">
            <a:grayscl/>
          </a:blip>
          <a:stretch>
            <a:fillRect/>
          </a:stretch>
        </p:blipFill>
        <p:spPr>
          <a:xfrm>
            <a:off x="6360160" y="3330575"/>
            <a:ext cx="848360" cy="8515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8">
            <a:grayscl/>
          </a:blip>
          <a:stretch>
            <a:fillRect/>
          </a:stretch>
        </p:blipFill>
        <p:spPr>
          <a:xfrm>
            <a:off x="10104120" y="3342005"/>
            <a:ext cx="848360" cy="851535"/>
          </a:xfrm>
          <a:prstGeom prst="rect">
            <a:avLst/>
          </a:prstGeom>
        </p:spPr>
      </p:pic>
      <p:pic>
        <p:nvPicPr>
          <p:cNvPr id="23" name="img_1677721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395" y="4193355"/>
            <a:ext cx="10800000" cy="2526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5160010" y="4316400"/>
            <a:ext cx="1613535" cy="82804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959485" y="5324400"/>
            <a:ext cx="1613535" cy="8280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8904605" y="5324400"/>
            <a:ext cx="1613535" cy="828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94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714" y="1709024"/>
            <a:ext cx="657142" cy="29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96190" y="1709024"/>
            <a:ext cx="657142" cy="29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91428" y="1718595"/>
            <a:ext cx="657142" cy="27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91428" y="1747311"/>
            <a:ext cx="647618" cy="229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05714" y="2264185"/>
            <a:ext cx="657142" cy="26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05714" y="2264185"/>
            <a:ext cx="657142" cy="26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36335"/>
            <a:ext cx="10800000" cy="3759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7653333" y="3294705"/>
            <a:ext cx="371428" cy="31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7491428" y="4382447"/>
            <a:ext cx="371428" cy="31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5739047" y="5470189"/>
            <a:ext cx="361904" cy="31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5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15238" y="2649709"/>
            <a:ext cx="371428" cy="31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39047" y="3202591"/>
            <a:ext cx="371427" cy="30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689165"/>
            <a:ext cx="10800000" cy="2048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5076187" y="4746867"/>
            <a:ext cx="371428" cy="304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5076187" y="5290011"/>
            <a:ext cx="371428" cy="314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2857" y="2706494"/>
            <a:ext cx="371428" cy="314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43809" y="2716024"/>
            <a:ext cx="2095238" cy="314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2857" y="3802466"/>
            <a:ext cx="371428" cy="314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43809" y="3821526"/>
            <a:ext cx="2400000" cy="28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52" b="32150"/>
          <a:stretch>
            <a:fillRect/>
          </a:stretch>
        </p:blipFill>
        <p:spPr>
          <a:xfrm>
            <a:off x="720090" y="4292600"/>
            <a:ext cx="8040370" cy="1152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2062857" y="4950752"/>
            <a:ext cx="371428" cy="314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6881904" y="4950752"/>
            <a:ext cx="1466666" cy="314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84"/>
          <a:stretch>
            <a:fillRect/>
          </a:stretch>
        </p:blipFill>
        <p:spPr>
          <a:xfrm>
            <a:off x="8688795" y="4292600"/>
            <a:ext cx="2831375" cy="1698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666055"/>
            <a:ext cx="10800000" cy="2667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53665" y="1723205"/>
            <a:ext cx="2409523" cy="30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10808" y="2275660"/>
            <a:ext cx="942857" cy="30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53665" y="2275660"/>
            <a:ext cx="2914284" cy="30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91760" y="2828114"/>
            <a:ext cx="961904" cy="295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44141" y="2818589"/>
            <a:ext cx="1933333" cy="30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3665" y="3923499"/>
            <a:ext cx="657142" cy="295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82237" y="3913974"/>
            <a:ext cx="628571" cy="285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86" r="33555"/>
          <a:stretch>
            <a:fillRect/>
          </a:stretch>
        </p:blipFill>
        <p:spPr>
          <a:xfrm>
            <a:off x="839470" y="1056005"/>
            <a:ext cx="7176135" cy="610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02" r="37994"/>
          <a:stretch>
            <a:fillRect/>
          </a:stretch>
        </p:blipFill>
        <p:spPr>
          <a:xfrm>
            <a:off x="623570" y="1637665"/>
            <a:ext cx="6696710" cy="101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636970"/>
            <a:ext cx="10800000" cy="264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3003" y="2770515"/>
            <a:ext cx="647619" cy="24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04432" y="3285618"/>
            <a:ext cx="1323809" cy="27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23480" y="3819800"/>
            <a:ext cx="1304761" cy="286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56813" y="4334903"/>
            <a:ext cx="371428" cy="31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58"/>
          <a:stretch>
            <a:fillRect/>
          </a:stretch>
        </p:blipFill>
        <p:spPr>
          <a:xfrm>
            <a:off x="7536270" y="981075"/>
            <a:ext cx="3730535" cy="266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247140" y="2213610"/>
            <a:ext cx="808355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3551555" y="2141855"/>
            <a:ext cx="96266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5300795"/>
            <a:ext cx="10800000" cy="1018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9"/>
            </p:custDataLst>
          </p:nvPr>
        </p:nvSpPr>
        <p:spPr bwMode="white">
          <a:xfrm>
            <a:off x="6594908" y="5416059"/>
            <a:ext cx="371428" cy="316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0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00952" y="1697307"/>
            <a:ext cx="371428" cy="31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96190" y="2250831"/>
            <a:ext cx="704761" cy="305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2023-12-30T08:53:34Z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