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4" r:id="rId4"/>
    <p:sldId id="343" r:id="rId5"/>
    <p:sldId id="342" r:id="rId6"/>
    <p:sldId id="341" r:id="rId7"/>
    <p:sldId id="340" r:id="rId8"/>
    <p:sldId id="338" r:id="rId9"/>
    <p:sldId id="337" r:id="rId10"/>
    <p:sldId id="336" r:id="rId11"/>
    <p:sldId id="335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3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28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tags" Target="../tags/tag3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7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image" Target="../media/image7.png"/><Relationship Id="rId4" Type="http://schemas.openxmlformats.org/officeDocument/2006/relationships/tags" Target="../tags/tag13.xml"/><Relationship Id="rId3" Type="http://schemas.openxmlformats.org/officeDocument/2006/relationships/image" Target="../media/image6.png"/><Relationship Id="rId2" Type="http://schemas.openxmlformats.org/officeDocument/2006/relationships/tags" Target="../tags/tag12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9.xml"/><Relationship Id="rId11" Type="http://schemas.openxmlformats.org/officeDocument/2006/relationships/tags" Target="../tags/tag18.xml"/><Relationship Id="rId10" Type="http://schemas.openxmlformats.org/officeDocument/2006/relationships/image" Target="../media/image8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image" Target="../media/image12.png"/><Relationship Id="rId2" Type="http://schemas.openxmlformats.org/officeDocument/2006/relationships/tags" Target="../tags/tag23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52320" y="2762250"/>
            <a:ext cx="8086725" cy="1333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3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96190" y="2528100"/>
            <a:ext cx="400000" cy="35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77142" y="2528100"/>
            <a:ext cx="400000" cy="35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29523" y="2528100"/>
            <a:ext cx="409523" cy="35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91428" y="2528100"/>
            <a:ext cx="409523" cy="35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265110"/>
            <a:ext cx="10800000" cy="1154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2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48571" y="3777408"/>
            <a:ext cx="8819047" cy="333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8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720090" y="5300980"/>
            <a:ext cx="10879455" cy="11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623570" y="5805805"/>
            <a:ext cx="10879455" cy="11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00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96190" y="1086846"/>
            <a:ext cx="419047" cy="28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39047" y="1613225"/>
            <a:ext cx="1600000" cy="334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6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43809" y="4119567"/>
            <a:ext cx="390476" cy="324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91428" y="4119567"/>
            <a:ext cx="380952" cy="324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15238" y="4396172"/>
            <a:ext cx="390476" cy="324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96190" y="5454899"/>
            <a:ext cx="390476" cy="324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72380" y="5454899"/>
            <a:ext cx="380952" cy="324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4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0000" y="2204501"/>
            <a:ext cx="9914285" cy="353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8571" y="2758649"/>
            <a:ext cx="1990476" cy="343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4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988635"/>
            <a:ext cx="10800000" cy="320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15" y="1988820"/>
            <a:ext cx="9511030" cy="3218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100"/>
            <a:ext cx="10800000" cy="3091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25" y="1700530"/>
            <a:ext cx="9511030" cy="3218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4445"/>
            <a:ext cx="10800000" cy="4052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35735"/>
            <a:ext cx="9443720" cy="3986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23570" y="1268730"/>
            <a:ext cx="10737850" cy="226695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3"/>
            </p:custDataLst>
          </p:nvPr>
        </p:nvSpPr>
        <p:spPr>
          <a:xfrm>
            <a:off x="2192655" y="177228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1FA4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FF1FA4"/>
              </a:solidFill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>
            <p:custDataLst>
              <p:tags r:id="rId4"/>
            </p:custDataLst>
          </p:nvPr>
        </p:nvSpPr>
        <p:spPr>
          <a:xfrm>
            <a:off x="7089140" y="184467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1FA4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FF1FA4"/>
              </a:solidFill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5"/>
            </p:custDataLst>
          </p:nvPr>
        </p:nvSpPr>
        <p:spPr>
          <a:xfrm>
            <a:off x="10113010" y="177228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1FA4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FF1FA4"/>
              </a:solidFill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>
            <p:custDataLst>
              <p:tags r:id="rId6"/>
            </p:custDataLst>
          </p:nvPr>
        </p:nvSpPr>
        <p:spPr>
          <a:xfrm>
            <a:off x="3056255" y="235585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1FA4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FF1FA4"/>
              </a:solidFill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7"/>
            </p:custDataLst>
          </p:nvPr>
        </p:nvSpPr>
        <p:spPr>
          <a:xfrm>
            <a:off x="5864860" y="234823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1FA4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FF1FA4"/>
              </a:solidFill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>
          <a:xfrm>
            <a:off x="10113010" y="234823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1FA4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FF1FA4"/>
              </a:solidFill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9"/>
            </p:custDataLst>
          </p:nvPr>
        </p:nvSpPr>
        <p:spPr>
          <a:xfrm>
            <a:off x="2048510" y="292481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1FA4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FF1FA4"/>
              </a:solidFill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>
            <p:custDataLst>
              <p:tags r:id="rId10"/>
            </p:custDataLst>
          </p:nvPr>
        </p:nvSpPr>
        <p:spPr>
          <a:xfrm>
            <a:off x="6009005" y="292481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1FA4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FF1FA4"/>
              </a:solidFill>
              <a:cs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>
            <p:custDataLst>
              <p:tags r:id="rId11"/>
            </p:custDataLst>
          </p:nvPr>
        </p:nvSpPr>
        <p:spPr>
          <a:xfrm>
            <a:off x="9321165" y="292481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1FA4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FF1FA4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2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>
            <a:off x="6444000" y="1546860"/>
            <a:ext cx="1600200" cy="83058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10200640" y="1494000"/>
            <a:ext cx="848360" cy="85915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>
            <a:off x="3072130" y="2420620"/>
            <a:ext cx="1632585" cy="86042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6084000" y="2421890"/>
            <a:ext cx="848360" cy="85915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>
            <a:off x="9120505" y="2450465"/>
            <a:ext cx="1600200" cy="83058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2135505" y="3356610"/>
            <a:ext cx="848360" cy="85915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0">
            <a:grayscl/>
          </a:blip>
          <a:stretch>
            <a:fillRect/>
          </a:stretch>
        </p:blipFill>
        <p:spPr>
          <a:xfrm>
            <a:off x="6456045" y="3356610"/>
            <a:ext cx="3199130" cy="84264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3575685" y="4292600"/>
            <a:ext cx="848360" cy="85915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1199515" y="5228590"/>
            <a:ext cx="848360" cy="859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80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01180" y="1985645"/>
            <a:ext cx="781050" cy="96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575685" y="2533015"/>
            <a:ext cx="927100" cy="12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3359785" y="3056255"/>
            <a:ext cx="781050" cy="96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7682230" y="2996565"/>
            <a:ext cx="781050" cy="96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7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05714" y="2108356"/>
            <a:ext cx="1123809" cy="353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0000" y="2137003"/>
            <a:ext cx="1619047" cy="324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10476" y="2652661"/>
            <a:ext cx="1114285" cy="343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05714" y="2681308"/>
            <a:ext cx="733333" cy="296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72380" y="3196966"/>
            <a:ext cx="752380" cy="334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29523" y="3216064"/>
            <a:ext cx="752380" cy="31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48571" y="3741271"/>
            <a:ext cx="695238" cy="31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79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51550"/>
            <a:ext cx="10800000" cy="2217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8348571" y="2566259"/>
            <a:ext cx="400000" cy="344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5462857" y="3111127"/>
            <a:ext cx="409523" cy="353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9062857" y="3675114"/>
            <a:ext cx="409523" cy="344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8167619" y="4229541"/>
            <a:ext cx="409523" cy="353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1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48571" y="2705580"/>
            <a:ext cx="409523" cy="352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58095" y="3267564"/>
            <a:ext cx="400000" cy="34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10476" y="3820024"/>
            <a:ext cx="409523" cy="352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7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0476" y="2689694"/>
            <a:ext cx="3609523" cy="343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00952" y="3806196"/>
            <a:ext cx="2009523" cy="333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00952" y="4378761"/>
            <a:ext cx="1114285" cy="305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0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53333" y="1716779"/>
            <a:ext cx="361904" cy="238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15238" y="1659488"/>
            <a:ext cx="361904" cy="33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43809" y="2213299"/>
            <a:ext cx="380952" cy="353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77142" y="2241944"/>
            <a:ext cx="1085714" cy="286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81904" y="2776657"/>
            <a:ext cx="733333" cy="324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15238" y="2795754"/>
            <a:ext cx="1076190" cy="286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34285" y="3922472"/>
            <a:ext cx="361904" cy="286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72380" y="3893826"/>
            <a:ext cx="380952" cy="315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</Words>
  <Application>WPS 演示</Application>
  <PresentationFormat>宽屏</PresentationFormat>
  <Paragraphs>18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2023-12-30T09:21:01Z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