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8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6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7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4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5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3660" y="3048000"/>
            <a:ext cx="696468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1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77142" y="1335105"/>
            <a:ext cx="361904" cy="343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59560" y="2925445"/>
            <a:ext cx="8952230" cy="2467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1412690"/>
            <a:ext cx="8640000" cy="5316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92785"/>
            <a:ext cx="5502910" cy="86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366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315" y="4138930"/>
            <a:ext cx="5942965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755"/>
            <a:ext cx="10800000" cy="4454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96365" y="4095750"/>
            <a:ext cx="9210040" cy="1472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764990"/>
            <a:ext cx="83770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180" y="836745"/>
            <a:ext cx="81943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1605915"/>
            <a:ext cx="5485130" cy="499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783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315" y="2872740"/>
            <a:ext cx="9344025" cy="160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135505" y="4509770"/>
            <a:ext cx="7660640" cy="2092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92"/>
          <a:stretch>
            <a:fillRect/>
          </a:stretch>
        </p:blipFill>
        <p:spPr>
          <a:xfrm>
            <a:off x="623570" y="908870"/>
            <a:ext cx="10800080" cy="3503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1099" y="2878790"/>
            <a:ext cx="3895238" cy="39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247140" y="3654425"/>
            <a:ext cx="8005445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07260" y="4221480"/>
            <a:ext cx="7704455" cy="210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55"/>
          <a:stretch>
            <a:fillRect/>
          </a:stretch>
        </p:blipFill>
        <p:spPr>
          <a:xfrm>
            <a:off x="695325" y="1195890"/>
            <a:ext cx="10800080" cy="2365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3330" y="2150542"/>
            <a:ext cx="6428571" cy="39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1901" y="3008529"/>
            <a:ext cx="7657142" cy="438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888490" y="3716020"/>
            <a:ext cx="8198485" cy="2240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0"/>
          <a:stretch>
            <a:fillRect/>
          </a:stretch>
        </p:blipFill>
        <p:spPr>
          <a:xfrm>
            <a:off x="1415415" y="693420"/>
            <a:ext cx="9360000" cy="4507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 flipV="1">
            <a:off x="1703705" y="3144520"/>
            <a:ext cx="8282305" cy="202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15640" y="5129530"/>
            <a:ext cx="5745480" cy="1569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370" y="692600"/>
            <a:ext cx="8280000" cy="5983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2132965"/>
            <a:ext cx="6990715" cy="4653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2023-12-12T13:45:28Z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