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1" r:id="rId6"/>
    <p:sldId id="330" r:id="rId7"/>
    <p:sldId id="329" r:id="rId8"/>
    <p:sldId id="328" r:id="rId9"/>
    <p:sldId id="327" r:id="rId10"/>
    <p:sldId id="325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2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tags" Target="../tags/tag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4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6.xml"/><Relationship Id="rId3" Type="http://schemas.openxmlformats.org/officeDocument/2006/relationships/image" Target="../media/image10.png"/><Relationship Id="rId2" Type="http://schemas.openxmlformats.org/officeDocument/2006/relationships/tags" Target="../tags/tag5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7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9.xml"/><Relationship Id="rId3" Type="http://schemas.openxmlformats.org/officeDocument/2006/relationships/image" Target="../media/image14.png"/><Relationship Id="rId2" Type="http://schemas.openxmlformats.org/officeDocument/2006/relationships/tags" Target="../tags/tag8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tags" Target="../tags/tag10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tags" Target="../tags/tag1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31540" y="1917065"/>
            <a:ext cx="5379720" cy="12344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208020" y="3644265"/>
            <a:ext cx="5775960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061"/>
          <a:stretch>
            <a:fillRect/>
          </a:stretch>
        </p:blipFill>
        <p:spPr>
          <a:xfrm>
            <a:off x="695325" y="1775645"/>
            <a:ext cx="10800080" cy="2802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84" b="64571"/>
          <a:stretch>
            <a:fillRect/>
          </a:stretch>
        </p:blipFill>
        <p:spPr>
          <a:xfrm>
            <a:off x="695325" y="692785"/>
            <a:ext cx="7602220" cy="1064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295775" y="3573145"/>
            <a:ext cx="3792855" cy="310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201"/>
          <a:stretch>
            <a:fillRect/>
          </a:stretch>
        </p:blipFill>
        <p:spPr>
          <a:xfrm>
            <a:off x="6887845" y="1341120"/>
            <a:ext cx="5083175" cy="4150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80325" y="1845310"/>
            <a:ext cx="828000" cy="36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72395" y="2853055"/>
            <a:ext cx="792000" cy="39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16540" y="2132965"/>
            <a:ext cx="792000" cy="36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52080" y="4653280"/>
            <a:ext cx="828000" cy="357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08"/>
          <a:stretch>
            <a:fillRect/>
          </a:stretch>
        </p:blipFill>
        <p:spPr>
          <a:xfrm>
            <a:off x="262890" y="1052830"/>
            <a:ext cx="6489700" cy="4826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48"/>
          <a:stretch>
            <a:fillRect/>
          </a:stretch>
        </p:blipFill>
        <p:spPr>
          <a:xfrm>
            <a:off x="1558290" y="1742440"/>
            <a:ext cx="9359900" cy="1453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86985" y="1823720"/>
            <a:ext cx="431165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31355" y="1795145"/>
            <a:ext cx="492760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87435" y="1852295"/>
            <a:ext cx="597535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91175" y="2493010"/>
            <a:ext cx="1029335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6250"/>
          <a:stretch>
            <a:fillRect/>
          </a:stretch>
        </p:blipFill>
        <p:spPr>
          <a:xfrm>
            <a:off x="839470" y="765175"/>
            <a:ext cx="9360000" cy="8708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61" t="15007" r="7750"/>
          <a:stretch>
            <a:fillRect/>
          </a:stretch>
        </p:blipFill>
        <p:spPr>
          <a:xfrm>
            <a:off x="3383280" y="3161665"/>
            <a:ext cx="4656455" cy="3465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764990"/>
            <a:ext cx="9360000" cy="3211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79875" y="886460"/>
            <a:ext cx="525780" cy="61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96000" y="836930"/>
            <a:ext cx="626745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24470" y="886460"/>
            <a:ext cx="549275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55820" y="1701165"/>
            <a:ext cx="1050290" cy="691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89179" y="2558164"/>
            <a:ext cx="466666" cy="361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67755" y="2558415"/>
            <a:ext cx="465455" cy="44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80325" y="2558415"/>
            <a:ext cx="70358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799965" y="3285490"/>
            <a:ext cx="83502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61" t="15007" r="7750"/>
          <a:stretch>
            <a:fillRect/>
          </a:stretch>
        </p:blipFill>
        <p:spPr>
          <a:xfrm>
            <a:off x="3863975" y="3789045"/>
            <a:ext cx="3987800" cy="2967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0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6275" y="764990"/>
            <a:ext cx="9360000" cy="47824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81040" y="889635"/>
            <a:ext cx="2548890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19605" y="3068955"/>
            <a:ext cx="8240395" cy="1489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012565" y="4437380"/>
            <a:ext cx="5698490" cy="1946275"/>
          </a:xfrm>
          <a:prstGeom prst="rect">
            <a:avLst/>
          </a:prstGeom>
        </p:spPr>
      </p:pic>
      <p:sp useBgFill="1">
        <p:nvSpPr>
          <p:cNvPr id="13" name="矩形 12"/>
          <p:cNvSpPr/>
          <p:nvPr>
            <p:custDataLst>
              <p:tags r:id="rId4"/>
            </p:custDataLst>
          </p:nvPr>
        </p:nvSpPr>
        <p:spPr bwMode="white">
          <a:xfrm>
            <a:off x="1847215" y="4509135"/>
            <a:ext cx="1554480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25"/>
          <a:stretch>
            <a:fillRect/>
          </a:stretch>
        </p:blipFill>
        <p:spPr>
          <a:xfrm>
            <a:off x="983615" y="837115"/>
            <a:ext cx="10080000" cy="40222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87170" y="1701165"/>
            <a:ext cx="8654415" cy="2870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999740" y="4581525"/>
            <a:ext cx="5698490" cy="194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33"/>
          <a:stretch>
            <a:fillRect/>
          </a:stretch>
        </p:blipFill>
        <p:spPr>
          <a:xfrm>
            <a:off x="1271270" y="1471930"/>
            <a:ext cx="8639810" cy="5372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468120" y="5534025"/>
            <a:ext cx="8706485" cy="1193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679"/>
          <a:stretch>
            <a:fillRect/>
          </a:stretch>
        </p:blipFill>
        <p:spPr>
          <a:xfrm>
            <a:off x="1199515" y="692785"/>
            <a:ext cx="5470525" cy="731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COMMONDATA" val="eyJoZGlkIjoiMGI4MTk1OTY3ODM4ZTg3ZDU5ZmNiYWExM2RhNTY4NDAifQ=="/>
  <p:tag name="commondata" val="eyJoZGlkIjoiZTFmYjk4ZDEyZjJkZTY3MGU0N2MxZTMxYzQzM2Q5ZWY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2023-12-15T00:55:19Z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