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4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2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3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86175" y="3048000"/>
            <a:ext cx="481965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1"/>
          <a:stretch>
            <a:fillRect/>
          </a:stretch>
        </p:blipFill>
        <p:spPr>
          <a:xfrm>
            <a:off x="839470" y="1124770"/>
            <a:ext cx="9766300" cy="554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303145" y="5961380"/>
            <a:ext cx="381000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06285" y="5961380"/>
            <a:ext cx="702945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70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62857" y="4188976"/>
            <a:ext cx="295238" cy="343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5238" y="4179430"/>
            <a:ext cx="533334" cy="36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060390"/>
            <a:ext cx="10800000" cy="4414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472"/>
          <a:stretch>
            <a:fillRect/>
          </a:stretch>
        </p:blipFill>
        <p:spPr>
          <a:xfrm>
            <a:off x="720090" y="764540"/>
            <a:ext cx="8945880" cy="1371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390" y="2060390"/>
            <a:ext cx="10800000" cy="4178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68670" y="3949065"/>
            <a:ext cx="315595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40195" y="3949065"/>
            <a:ext cx="570865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16495" y="3949065"/>
            <a:ext cx="581025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92160" y="3949065"/>
            <a:ext cx="570865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87720" y="5132070"/>
            <a:ext cx="274955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54495" y="5132070"/>
            <a:ext cx="315595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21270" y="5132070"/>
            <a:ext cx="315595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96935" y="5132070"/>
            <a:ext cx="325755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991995" y="836295"/>
            <a:ext cx="6966585" cy="1290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3"/>
          <a:stretch>
            <a:fillRect/>
          </a:stretch>
        </p:blipFill>
        <p:spPr>
          <a:xfrm>
            <a:off x="839470" y="836480"/>
            <a:ext cx="9283700" cy="5679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9067165" y="3382010"/>
            <a:ext cx="1031240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239010" y="4259580"/>
            <a:ext cx="1580515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819525" y="5066665"/>
            <a:ext cx="2465705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841365" y="5871845"/>
            <a:ext cx="1953895" cy="60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  <p:bldP spid="16" grpId="0" bldLvl="0" animBg="1"/>
      <p:bldP spid="2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68545"/>
            <a:ext cx="10800000" cy="2979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29523" y="1612374"/>
            <a:ext cx="447619" cy="487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86666" y="1612374"/>
            <a:ext cx="466666" cy="458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5238" y="2586557"/>
            <a:ext cx="447619" cy="47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20000" y="2653413"/>
            <a:ext cx="371428" cy="35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91428" y="3637146"/>
            <a:ext cx="780952" cy="343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9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124835" y="5429885"/>
            <a:ext cx="91186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80430" y="5347335"/>
            <a:ext cx="934720" cy="615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72575" y="5429885"/>
            <a:ext cx="91186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268545"/>
            <a:ext cx="10800000" cy="3350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33330" y="3988926"/>
            <a:ext cx="857142" cy="410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80949" y="3988926"/>
            <a:ext cx="819047" cy="410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80949" y="3988926"/>
            <a:ext cx="600000" cy="410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1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384800" y="5868670"/>
            <a:ext cx="902970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86470" y="5868670"/>
            <a:ext cx="87058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836110"/>
            <a:ext cx="89979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609111" y="2107282"/>
            <a:ext cx="301518" cy="293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76916" y="3759806"/>
            <a:ext cx="301518" cy="286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132573" y="5388496"/>
            <a:ext cx="325322" cy="301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9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777095" y="2279015"/>
            <a:ext cx="622935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96490" y="4253230"/>
            <a:ext cx="75120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14995" y="4262755"/>
            <a:ext cx="385445" cy="398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72270" y="5159375"/>
            <a:ext cx="840105" cy="476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2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20000" y="1353508"/>
            <a:ext cx="866666" cy="410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15238" y="3270588"/>
            <a:ext cx="819047" cy="410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86666" y="4291124"/>
            <a:ext cx="790476" cy="343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2023-12-12T08:29:40Z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