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6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6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5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3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4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63240" y="3021330"/>
            <a:ext cx="6065520" cy="8153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5460" y="1679575"/>
            <a:ext cx="8699500" cy="4877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423664" y="3933108"/>
            <a:ext cx="3968650" cy="335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95550" y="4437380"/>
            <a:ext cx="2277110" cy="57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5550" y="5157470"/>
            <a:ext cx="1619885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51405" y="5674360"/>
            <a:ext cx="3132455" cy="578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084" b="9721"/>
          <a:stretch>
            <a:fillRect/>
          </a:stretch>
        </p:blipFill>
        <p:spPr>
          <a:xfrm>
            <a:off x="1775460" y="692785"/>
            <a:ext cx="7037705" cy="938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56"/>
          <a:stretch>
            <a:fillRect/>
          </a:stretch>
        </p:blipFill>
        <p:spPr>
          <a:xfrm>
            <a:off x="935355" y="944880"/>
            <a:ext cx="10281285" cy="564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576705" y="2708910"/>
            <a:ext cx="6224270" cy="1393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87395" y="4221480"/>
            <a:ext cx="236220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9560" y="5013325"/>
            <a:ext cx="5391785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55595" y="5877560"/>
            <a:ext cx="2454910" cy="487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265" y="900245"/>
            <a:ext cx="1011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8283575" y="3499485"/>
            <a:ext cx="9969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055735" y="4378960"/>
            <a:ext cx="437515" cy="49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76385" y="5110480"/>
            <a:ext cx="678180" cy="575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783320" y="5910580"/>
            <a:ext cx="99695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01490" y="2398395"/>
            <a:ext cx="1228090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04665" y="3256915"/>
            <a:ext cx="1495425" cy="490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0090" y="4115435"/>
            <a:ext cx="121793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37380" y="4974590"/>
            <a:ext cx="150622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1333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812364" y="4735821"/>
            <a:ext cx="4486125" cy="346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8165" y="5388610"/>
            <a:ext cx="633539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2254885" y="6030595"/>
            <a:ext cx="3173095" cy="403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905"/>
          <a:stretch>
            <a:fillRect/>
          </a:stretch>
        </p:blipFill>
        <p:spPr>
          <a:xfrm>
            <a:off x="839470" y="908870"/>
            <a:ext cx="10800000" cy="576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7080" y="4725670"/>
            <a:ext cx="535178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9470" y="5589270"/>
            <a:ext cx="5920105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82"/>
          <a:stretch>
            <a:fillRect/>
          </a:stretch>
        </p:blipFill>
        <p:spPr>
          <a:xfrm>
            <a:off x="720090" y="1125405"/>
            <a:ext cx="10800080" cy="499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53540" y="5175885"/>
            <a:ext cx="4199890" cy="628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18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990" y="972000"/>
            <a:ext cx="10800000" cy="218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132" y="2020914"/>
            <a:ext cx="5019047" cy="438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151630" y="3213100"/>
            <a:ext cx="394525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"/>
          <a:stretch>
            <a:fillRect/>
          </a:stretch>
        </p:blipFill>
        <p:spPr>
          <a:xfrm>
            <a:off x="263525" y="1053015"/>
            <a:ext cx="10800080" cy="420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1054" y="2950790"/>
            <a:ext cx="6971428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054" y="3741410"/>
            <a:ext cx="3752380" cy="371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9800" y="4442460"/>
            <a:ext cx="8260715" cy="684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l="1803"/>
          <a:stretch>
            <a:fillRect/>
          </a:stretch>
        </p:blipFill>
        <p:spPr>
          <a:xfrm>
            <a:off x="7967980" y="1773555"/>
            <a:ext cx="3874135" cy="264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2023-12-12T14:48:26Z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