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197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.xml"/><Relationship Id="rId3" Type="http://schemas.openxmlformats.org/officeDocument/2006/relationships/image" Target="../media/image12.png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7970" y="3017520"/>
            <a:ext cx="657606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5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282190" y="3632200"/>
            <a:ext cx="3190240" cy="928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291715" y="4906010"/>
            <a:ext cx="4183380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8" b="12333"/>
          <a:stretch>
            <a:fillRect/>
          </a:stretch>
        </p:blipFill>
        <p:spPr>
          <a:xfrm>
            <a:off x="720090" y="1485265"/>
            <a:ext cx="10621010" cy="4536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5410" y="3950335"/>
            <a:ext cx="2687955" cy="962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4935" y="5245735"/>
            <a:ext cx="355981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"/>
          <a:stretch>
            <a:fillRect/>
          </a:stretch>
        </p:blipFill>
        <p:spPr>
          <a:xfrm>
            <a:off x="911225" y="837115"/>
            <a:ext cx="8926830" cy="568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129636" y="3617411"/>
            <a:ext cx="244027" cy="29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6227" y="4744196"/>
            <a:ext cx="244027" cy="29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6227" y="5863102"/>
            <a:ext cx="236156" cy="291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843"/>
          <a:stretch>
            <a:fillRect/>
          </a:stretch>
        </p:blipFill>
        <p:spPr>
          <a:xfrm>
            <a:off x="720090" y="900430"/>
            <a:ext cx="10800080" cy="3536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31950" y="4436745"/>
            <a:ext cx="9497695" cy="179959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847850" y="4725035"/>
            <a:ext cx="2303780" cy="1151890"/>
          </a:xfrm>
          <a:prstGeom prst="ellipse">
            <a:avLst/>
          </a:prstGeom>
          <a:noFill/>
          <a:ln>
            <a:solidFill>
              <a:srgbClr val="EE2197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27760" y="908685"/>
            <a:ext cx="8726170" cy="16268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24"/>
          <a:stretch>
            <a:fillRect/>
          </a:stretch>
        </p:blipFill>
        <p:spPr>
          <a:xfrm>
            <a:off x="720090" y="2564950"/>
            <a:ext cx="10800080" cy="3350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01005" y="2870835"/>
            <a:ext cx="13341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6755" y="3472180"/>
            <a:ext cx="97980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00880" y="4063365"/>
            <a:ext cx="132397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3030" y="4617085"/>
            <a:ext cx="133413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5480" y="4626610"/>
            <a:ext cx="9798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4"/>
            </p:custDataLst>
          </p:nvPr>
        </p:nvSpPr>
        <p:spPr>
          <a:xfrm>
            <a:off x="4711700" y="1196340"/>
            <a:ext cx="2303780" cy="1151890"/>
          </a:xfrm>
          <a:prstGeom prst="ellipse">
            <a:avLst/>
          </a:prstGeom>
          <a:noFill/>
          <a:ln>
            <a:solidFill>
              <a:srgbClr val="EE2197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367619" y="2687112"/>
            <a:ext cx="514285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285" y="2687112"/>
            <a:ext cx="523809" cy="381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8095" y="4164015"/>
            <a:ext cx="533333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4285" y="4164015"/>
            <a:ext cx="523809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0952" y="5631389"/>
            <a:ext cx="523809" cy="37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4070" y="5663565"/>
            <a:ext cx="52387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242310" y="2214245"/>
            <a:ext cx="7988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3585" y="2214245"/>
            <a:ext cx="74866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112135" y="3429000"/>
            <a:ext cx="7988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7178675" y="3429000"/>
            <a:ext cx="74866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4"/>
            </p:custDataLst>
          </p:nvPr>
        </p:nvSpPr>
        <p:spPr bwMode="white">
          <a:xfrm>
            <a:off x="2927350" y="4725670"/>
            <a:ext cx="7988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5"/>
            </p:custDataLst>
          </p:nvPr>
        </p:nvSpPr>
        <p:spPr bwMode="white">
          <a:xfrm>
            <a:off x="6922135" y="4653915"/>
            <a:ext cx="74866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6"/>
            </p:custDataLst>
          </p:nvPr>
        </p:nvSpPr>
        <p:spPr bwMode="white">
          <a:xfrm>
            <a:off x="2927350" y="5877560"/>
            <a:ext cx="798830" cy="80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7"/>
            </p:custDataLst>
          </p:nvPr>
        </p:nvSpPr>
        <p:spPr bwMode="white">
          <a:xfrm>
            <a:off x="7209155" y="5877560"/>
            <a:ext cx="748665" cy="82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539047" y="2535543"/>
            <a:ext cx="400000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53333" y="5224074"/>
            <a:ext cx="380952" cy="36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5714" y="1315222"/>
            <a:ext cx="371428" cy="352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368490"/>
            <a:ext cx="10800000" cy="2396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728894" y="3884070"/>
            <a:ext cx="400001" cy="362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7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396365" y="3800475"/>
            <a:ext cx="3485515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86830" y="3554095"/>
            <a:ext cx="4152265" cy="1060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11450" y="5085715"/>
            <a:ext cx="193802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8112125" y="5085715"/>
            <a:ext cx="1938020" cy="95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6" grpId="0" bldLvl="0" animBg="1"/>
      <p:bldP spid="2" grpId="0" bldLvl="0" animBg="1"/>
      <p:bldP spid="2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2769870"/>
            <a:ext cx="444055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639695" y="4489450"/>
            <a:ext cx="1542415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735955" y="2896870"/>
            <a:ext cx="4440555" cy="100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7680325" y="4220845"/>
            <a:ext cx="1711325" cy="107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7" grpId="0" bldLvl="0" animBg="1"/>
      <p:bldP spid="2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2023-12-14T07:19:48Z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