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4260" y="3009900"/>
            <a:ext cx="498348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43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11275"/>
            <a:ext cx="6104255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20719"/>
            <a:ext cx="3533333" cy="35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9523" y="3087736"/>
            <a:ext cx="1666666" cy="314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58095" y="3907116"/>
            <a:ext cx="1200000" cy="32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88205"/>
            <a:ext cx="5998845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2132145"/>
            <a:ext cx="10080000" cy="43410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984"/>
          <a:stretch>
            <a:fillRect/>
          </a:stretch>
        </p:blipFill>
        <p:spPr>
          <a:xfrm>
            <a:off x="1054735" y="764540"/>
            <a:ext cx="9210040" cy="1388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353986"/>
            <a:ext cx="4647619" cy="41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31578"/>
            <a:ext cx="309523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81904" y="3061475"/>
            <a:ext cx="1895238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8571" y="3891372"/>
            <a:ext cx="1200000" cy="314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73574"/>
            <a:ext cx="4400000" cy="400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37"/>
          <a:stretch>
            <a:fillRect/>
          </a:stretch>
        </p:blipFill>
        <p:spPr>
          <a:xfrm>
            <a:off x="1415415" y="1701165"/>
            <a:ext cx="8368030" cy="2889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182"/>
          <a:stretch>
            <a:fillRect/>
          </a:stretch>
        </p:blipFill>
        <p:spPr>
          <a:xfrm>
            <a:off x="1415415" y="694055"/>
            <a:ext cx="7332980" cy="1055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08120" y="4582160"/>
            <a:ext cx="413004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666"/>
          <a:stretch>
            <a:fillRect/>
          </a:stretch>
        </p:blipFill>
        <p:spPr>
          <a:xfrm>
            <a:off x="1271270" y="3754940"/>
            <a:ext cx="8368030" cy="2726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29690" y="3039745"/>
            <a:ext cx="806386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9740" y="3763010"/>
            <a:ext cx="5580380" cy="2718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/>
          <a:stretch>
            <a:fillRect/>
          </a:stretch>
        </p:blipFill>
        <p:spPr>
          <a:xfrm>
            <a:off x="1414145" y="692970"/>
            <a:ext cx="8640000" cy="5999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74190" y="2272030"/>
            <a:ext cx="3941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05000" y="2929890"/>
            <a:ext cx="2908935" cy="341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6670" y="3573780"/>
            <a:ext cx="271335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4415" y="4293870"/>
            <a:ext cx="991235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46580" y="4941570"/>
            <a:ext cx="321310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1918335" y="5517515"/>
            <a:ext cx="7482840" cy="1156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2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96"/>
          <a:stretch>
            <a:fillRect/>
          </a:stretch>
        </p:blipFill>
        <p:spPr>
          <a:xfrm>
            <a:off x="720090" y="1197160"/>
            <a:ext cx="10800080" cy="459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10312"/>
            <a:ext cx="7866666" cy="4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1965960"/>
            <a:ext cx="5401310" cy="52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916626"/>
            <a:ext cx="3076190" cy="362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2380" y="3793614"/>
            <a:ext cx="1885714" cy="314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847129" y="4581651"/>
            <a:ext cx="1666666" cy="390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5229225"/>
            <a:ext cx="5771515" cy="807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9" grpId="0" animBg="1"/>
      <p:bldP spid="10" grpId="0" animBg="1"/>
      <p:bldP spid="1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5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941"/>
            <a:ext cx="8000000" cy="41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90" y="2040255"/>
            <a:ext cx="615315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889385"/>
            <a:ext cx="3333333" cy="35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3747916"/>
            <a:ext cx="2333333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4577830"/>
            <a:ext cx="971428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5360035"/>
            <a:ext cx="861949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1"/>
          <a:stretch>
            <a:fillRect/>
          </a:stretch>
        </p:blipFill>
        <p:spPr>
          <a:xfrm>
            <a:off x="623570" y="1268915"/>
            <a:ext cx="10800080" cy="3593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2023-12-12T12:42:28Z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