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32" r:id="rId5"/>
    <p:sldId id="342" r:id="rId6"/>
    <p:sldId id="331" r:id="rId7"/>
    <p:sldId id="343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5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tags" Target="../tags/tag3.xml"/><Relationship Id="rId2" Type="http://schemas.openxmlformats.org/officeDocument/2006/relationships/image" Target="../media/image6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7.png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6.png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9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8.png"/><Relationship Id="rId1" Type="http://schemas.openxmlformats.org/officeDocument/2006/relationships/tags" Target="../tags/tag10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3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9370" y="2998470"/>
            <a:ext cx="7033260" cy="8610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908500"/>
            <a:ext cx="7914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661795"/>
            <a:ext cx="7176770" cy="5053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2924175"/>
            <a:ext cx="9346565" cy="161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0045" y="1629860"/>
            <a:ext cx="7560000" cy="5049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26" b="9427"/>
          <a:stretch>
            <a:fillRect/>
          </a:stretch>
        </p:blipFill>
        <p:spPr>
          <a:xfrm>
            <a:off x="2349500" y="693420"/>
            <a:ext cx="7560000" cy="957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091"/>
          <a:stretch>
            <a:fillRect/>
          </a:stretch>
        </p:blipFill>
        <p:spPr>
          <a:xfrm>
            <a:off x="720090" y="972185"/>
            <a:ext cx="10052685" cy="16651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3665" y="1282631"/>
            <a:ext cx="523012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6112" y="2108024"/>
            <a:ext cx="514148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31465" y="2493645"/>
            <a:ext cx="6666865" cy="3874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154"/>
          <a:stretch>
            <a:fillRect/>
          </a:stretch>
        </p:blipFill>
        <p:spPr>
          <a:xfrm>
            <a:off x="1069340" y="693605"/>
            <a:ext cx="10052685" cy="4023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5962522" y="1752195"/>
            <a:ext cx="496418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5412915" y="2577588"/>
            <a:ext cx="523012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2407808" y="3402981"/>
            <a:ext cx="523012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3575685" y="3959860"/>
            <a:ext cx="4863465" cy="28263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1" b="57348"/>
          <a:stretch>
            <a:fillRect/>
          </a:stretch>
        </p:blipFill>
        <p:spPr>
          <a:xfrm>
            <a:off x="1243330" y="908685"/>
            <a:ext cx="9705975" cy="231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1025" y="2471420"/>
            <a:ext cx="71989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03930" y="3357245"/>
            <a:ext cx="5183505" cy="301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7"/>
          <a:stretch>
            <a:fillRect/>
          </a:stretch>
        </p:blipFill>
        <p:spPr>
          <a:xfrm>
            <a:off x="1242695" y="765360"/>
            <a:ext cx="9705975" cy="258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1631315" y="1701165"/>
            <a:ext cx="868616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495550" y="2925445"/>
            <a:ext cx="6207125" cy="36074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05"/>
          <a:stretch>
            <a:fillRect/>
          </a:stretch>
        </p:blipFill>
        <p:spPr>
          <a:xfrm>
            <a:off x="1887220" y="692785"/>
            <a:ext cx="8341995" cy="1392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2085340"/>
            <a:ext cx="7201535" cy="4520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2962910"/>
            <a:ext cx="10406380" cy="226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497"/>
          <a:stretch>
            <a:fillRect/>
          </a:stretch>
        </p:blipFill>
        <p:spPr>
          <a:xfrm>
            <a:off x="1056005" y="745490"/>
            <a:ext cx="7113905" cy="993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95"/>
          <a:stretch>
            <a:fillRect/>
          </a:stretch>
        </p:blipFill>
        <p:spPr>
          <a:xfrm>
            <a:off x="1056005" y="1773105"/>
            <a:ext cx="10080000" cy="4690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2023-12-15T01:03:31Z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