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Relationship Id="rId3" Type="http://schemas.openxmlformats.org/officeDocument/2006/relationships/image" Target="../media/image11.png"/><Relationship Id="rId2" Type="http://schemas.openxmlformats.org/officeDocument/2006/relationships/tags" Target="../tags/tag1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09875" y="3061970"/>
            <a:ext cx="657225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1487805" y="2112010"/>
            <a:ext cx="3215640" cy="981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289050" y="3357245"/>
            <a:ext cx="3510280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289050" y="4509135"/>
            <a:ext cx="210312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472170" y="1052830"/>
            <a:ext cx="3086100" cy="4152900"/>
          </a:xfrm>
          <a:prstGeom prst="rect">
            <a:avLst/>
          </a:prstGeom>
        </p:spPr>
      </p:pic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1343660" y="5205730"/>
            <a:ext cx="5884545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 bldLvl="0" animBg="1"/>
      <p:bldP spid="15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692600"/>
            <a:ext cx="69957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3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0095" y="1248410"/>
            <a:ext cx="3259455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60095" y="2420620"/>
            <a:ext cx="3259455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623570" y="3644900"/>
            <a:ext cx="3259455" cy="94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695325" y="4653280"/>
            <a:ext cx="969010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5"/>
            </p:custDataLst>
          </p:nvPr>
        </p:nvSpPr>
        <p:spPr bwMode="white">
          <a:xfrm>
            <a:off x="623570" y="5300980"/>
            <a:ext cx="969010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4519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446145" y="3863340"/>
            <a:ext cx="675640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42580" y="3853815"/>
            <a:ext cx="72326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3719830" y="5301615"/>
            <a:ext cx="675640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7968615" y="5292090"/>
            <a:ext cx="723265" cy="1035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2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138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842385" y="2779395"/>
            <a:ext cx="68135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07450" y="2779395"/>
            <a:ext cx="647065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15995" y="4324350"/>
            <a:ext cx="993140" cy="5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718550" y="4336415"/>
            <a:ext cx="681355" cy="509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3576955" y="4716780"/>
            <a:ext cx="4204970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0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700655" y="3429000"/>
            <a:ext cx="5661660" cy="182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0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75" y="828490"/>
            <a:ext cx="907034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65200" y="1050290"/>
            <a:ext cx="3195320" cy="876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900" y="2252980"/>
            <a:ext cx="307594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54100" y="3417570"/>
            <a:ext cx="307594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766445" y="4581525"/>
            <a:ext cx="8670290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862965" y="5805170"/>
            <a:ext cx="3267075" cy="80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2" grpId="0" bldLvl="0" animBg="1"/>
      <p:bldP spid="23" grpId="0" bldLvl="0" animBg="1"/>
      <p:bldP spid="2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2065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9965" y="2996565"/>
            <a:ext cx="2513965" cy="3383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391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49350" y="2767330"/>
            <a:ext cx="299021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055370" y="3860800"/>
            <a:ext cx="299021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3"/>
            </p:custDataLst>
          </p:nvPr>
        </p:nvSpPr>
        <p:spPr bwMode="white">
          <a:xfrm>
            <a:off x="983615" y="5085080"/>
            <a:ext cx="375158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4"/>
            </p:custDataLst>
          </p:nvPr>
        </p:nvSpPr>
        <p:spPr bwMode="white">
          <a:xfrm>
            <a:off x="1199515" y="6021070"/>
            <a:ext cx="299021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2023-12-12T08:03:34Z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