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5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6100" y="3019425"/>
            <a:ext cx="601980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8149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50670" y="4422140"/>
            <a:ext cx="2966720" cy="47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560" y="5175250"/>
            <a:ext cx="548830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76705" y="5964555"/>
            <a:ext cx="590677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110"/>
            <a:ext cx="82977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8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63650"/>
            <a:ext cx="6250305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2116685"/>
            <a:ext cx="5276190" cy="36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65660"/>
            <a:ext cx="1914285" cy="324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766940"/>
            <a:ext cx="2380952" cy="37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591050"/>
            <a:ext cx="6250305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1703705" y="1484815"/>
            <a:ext cx="9000000" cy="5259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62797" y="4850112"/>
            <a:ext cx="6204582" cy="3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32175" y="5445125"/>
            <a:ext cx="221805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79650" y="6202045"/>
            <a:ext cx="487172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689610"/>
            <a:ext cx="5407025" cy="868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3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4938204"/>
            <a:ext cx="6038095" cy="429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5796277"/>
            <a:ext cx="6038095" cy="40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070"/>
          <a:stretch>
            <a:fillRect/>
          </a:stretch>
        </p:blipFill>
        <p:spPr>
          <a:xfrm>
            <a:off x="551815" y="1195705"/>
            <a:ext cx="10800080" cy="194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512310" y="3211830"/>
            <a:ext cx="3079750" cy="2829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62"/>
          <a:stretch>
            <a:fillRect/>
          </a:stretch>
        </p:blipFill>
        <p:spPr>
          <a:xfrm>
            <a:off x="1437640" y="2420620"/>
            <a:ext cx="10275025" cy="4114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3264" y="2706201"/>
            <a:ext cx="4419047" cy="37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9454" y="3553975"/>
            <a:ext cx="1895238" cy="34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9454" y="4382697"/>
            <a:ext cx="2123809" cy="333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9454" y="5173318"/>
            <a:ext cx="2580952" cy="38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9454" y="6002040"/>
            <a:ext cx="7590476" cy="409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2" t="53846"/>
          <a:stretch>
            <a:fillRect/>
          </a:stretch>
        </p:blipFill>
        <p:spPr>
          <a:xfrm>
            <a:off x="479425" y="764540"/>
            <a:ext cx="10293350" cy="172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8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2535350"/>
            <a:ext cx="5104761" cy="38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6365" y="3255645"/>
            <a:ext cx="566039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935730" y="4149090"/>
            <a:ext cx="2695575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384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05714" y="4039970"/>
            <a:ext cx="5552380" cy="36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8571" y="4859517"/>
            <a:ext cx="3771428" cy="371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840" y="5669280"/>
            <a:ext cx="704405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543925" y="3933190"/>
            <a:ext cx="2482215" cy="22802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503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7"/>
          <a:stretch>
            <a:fillRect/>
          </a:stretch>
        </p:blipFill>
        <p:spPr>
          <a:xfrm>
            <a:off x="433070" y="980625"/>
            <a:ext cx="9327515" cy="5751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8259" y="1852457"/>
            <a:ext cx="4943495" cy="32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3437" y="2593028"/>
            <a:ext cx="1579286" cy="27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3437" y="3284228"/>
            <a:ext cx="1974107" cy="32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270" y="3878580"/>
            <a:ext cx="701357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8761" y="5489485"/>
            <a:ext cx="3783706" cy="32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16986" y="6197142"/>
            <a:ext cx="6317145" cy="353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896225" y="2852420"/>
            <a:ext cx="4105275" cy="210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2023-12-15T00:53:01Z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