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1" r:id="rId9"/>
    <p:sldId id="330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99"/>
        <p:guide pos="387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tags" Target="../tags/tag6.xml"/><Relationship Id="rId2" Type="http://schemas.openxmlformats.org/officeDocument/2006/relationships/image" Target="../media/image8.png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06880" y="2132330"/>
            <a:ext cx="8778240" cy="11582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87040" y="3822065"/>
            <a:ext cx="6217920" cy="7924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988820"/>
            <a:ext cx="10080000" cy="4024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55" b="8972"/>
          <a:stretch>
            <a:fillRect/>
          </a:stretch>
        </p:blipFill>
        <p:spPr>
          <a:xfrm>
            <a:off x="1127760" y="836295"/>
            <a:ext cx="7497445" cy="1000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8490"/>
            <a:ext cx="97302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865" y="1529715"/>
            <a:ext cx="8716645" cy="5113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394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3072130"/>
            <a:ext cx="9651365" cy="241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3"/>
          <a:stretch>
            <a:fillRect/>
          </a:stretch>
        </p:blipFill>
        <p:spPr>
          <a:xfrm>
            <a:off x="2135505" y="693420"/>
            <a:ext cx="7919720" cy="2529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63975" y="3235325"/>
            <a:ext cx="4462780" cy="342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4625" y="1485265"/>
            <a:ext cx="9445625" cy="5205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25"/>
          <a:stretch>
            <a:fillRect/>
          </a:stretch>
        </p:blipFill>
        <p:spPr>
          <a:xfrm>
            <a:off x="695325" y="692785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3660" y="1493520"/>
            <a:ext cx="6840220" cy="52457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069"/>
          <a:stretch>
            <a:fillRect/>
          </a:stretch>
        </p:blipFill>
        <p:spPr>
          <a:xfrm>
            <a:off x="720090" y="1412875"/>
            <a:ext cx="10800080" cy="2526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43809" y="1679554"/>
            <a:ext cx="952380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62857" y="1727214"/>
            <a:ext cx="742857" cy="352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67619" y="2527914"/>
            <a:ext cx="1000000" cy="42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863975" y="3235325"/>
            <a:ext cx="4462780" cy="342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918460"/>
            <a:ext cx="9521825" cy="2756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557530"/>
            <a:ext cx="7912100" cy="198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321"/>
          <a:stretch>
            <a:fillRect/>
          </a:stretch>
        </p:blipFill>
        <p:spPr>
          <a:xfrm>
            <a:off x="3431540" y="2538095"/>
            <a:ext cx="5328285" cy="4220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980"/>
            <a:ext cx="10800000" cy="222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701165"/>
            <a:ext cx="10356215" cy="2137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1"/>
          <a:stretch>
            <a:fillRect/>
          </a:stretch>
        </p:blipFill>
        <p:spPr>
          <a:xfrm>
            <a:off x="720090" y="981895"/>
            <a:ext cx="10800080" cy="527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972185"/>
            <a:ext cx="9434830" cy="573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2023-12-15T01:02:37Z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