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7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Relationship Id="rId3" Type="http://schemas.openxmlformats.org/officeDocument/2006/relationships/image" Target="../media/image16.png"/><Relationship Id="rId2" Type="http://schemas.openxmlformats.org/officeDocument/2006/relationships/tags" Target="../tags/tag5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5370" y="3067050"/>
            <a:ext cx="5000625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9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412690"/>
            <a:ext cx="10800000" cy="33109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139" y="1679855"/>
            <a:ext cx="5085714" cy="400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139" y="2509978"/>
            <a:ext cx="6238095" cy="391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7225" y="3264535"/>
            <a:ext cx="9799955" cy="44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7139" y="4151140"/>
            <a:ext cx="6695238" cy="410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842"/>
          <a:stretch>
            <a:fillRect/>
          </a:stretch>
        </p:blipFill>
        <p:spPr>
          <a:xfrm>
            <a:off x="839470" y="1916430"/>
            <a:ext cx="10052685" cy="2601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70" y="692785"/>
            <a:ext cx="7223760" cy="122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55"/>
          <a:stretch>
            <a:fillRect/>
          </a:stretch>
        </p:blipFill>
        <p:spPr>
          <a:xfrm>
            <a:off x="2495550" y="4436745"/>
            <a:ext cx="7157720" cy="2249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1628590"/>
            <a:ext cx="10800000" cy="3192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167614" y="1847790"/>
            <a:ext cx="4133333" cy="362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3804" y="2696000"/>
            <a:ext cx="2819047" cy="33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3804" y="3496558"/>
            <a:ext cx="2590476" cy="381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890" y="4262120"/>
            <a:ext cx="7647305" cy="499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355"/>
            <a:ext cx="10800000" cy="275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6"/>
          <a:stretch>
            <a:fillRect/>
          </a:stretch>
        </p:blipFill>
        <p:spPr>
          <a:xfrm>
            <a:off x="2999740" y="3644900"/>
            <a:ext cx="4752430" cy="2719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1268545"/>
            <a:ext cx="10800000" cy="3823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7225" y="1535430"/>
            <a:ext cx="779526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4709" y="2429575"/>
            <a:ext cx="5352380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462954" y="3221420"/>
            <a:ext cx="5352380" cy="409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657225" y="4013200"/>
            <a:ext cx="5352415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3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744783"/>
            <a:ext cx="5371428" cy="438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5611761"/>
            <a:ext cx="4914285" cy="409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002"/>
          <a:stretch>
            <a:fillRect/>
          </a:stretch>
        </p:blipFill>
        <p:spPr>
          <a:xfrm>
            <a:off x="695325" y="1191445"/>
            <a:ext cx="10800080" cy="4474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599940" y="4236085"/>
            <a:ext cx="478155" cy="480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1268545"/>
            <a:ext cx="10800000" cy="3728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025900" y="3408045"/>
            <a:ext cx="608330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7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24761" y="4024240"/>
            <a:ext cx="5438095" cy="362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24761" y="4863606"/>
            <a:ext cx="5571428" cy="35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24761" y="5645742"/>
            <a:ext cx="4790476" cy="410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152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93613" y="3947545"/>
            <a:ext cx="2456022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1143" y="4730104"/>
            <a:ext cx="2674335" cy="32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29998" y="5494464"/>
            <a:ext cx="2219516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211705" y="6222365"/>
            <a:ext cx="6480810" cy="504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1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86840" y="3381375"/>
            <a:ext cx="6532245" cy="551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4307750"/>
            <a:ext cx="4104761" cy="40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2023-12-12T08:57:12Z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