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3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4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85260" y="3067050"/>
            <a:ext cx="422148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3"/>
          <a:stretch>
            <a:fillRect/>
          </a:stretch>
        </p:blipFill>
        <p:spPr>
          <a:xfrm>
            <a:off x="695325" y="1053015"/>
            <a:ext cx="10800080" cy="4591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04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488070"/>
            <a:ext cx="6476190" cy="4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347008"/>
            <a:ext cx="3104761" cy="362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91428" y="3215489"/>
            <a:ext cx="1638095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9523" y="4036252"/>
            <a:ext cx="971428" cy="314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809296"/>
            <a:ext cx="6009523" cy="429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15" y="1700980"/>
            <a:ext cx="8640000" cy="4956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3"/>
          <a:stretch>
            <a:fillRect/>
          </a:stretch>
        </p:blipFill>
        <p:spPr>
          <a:xfrm>
            <a:off x="1703070" y="764540"/>
            <a:ext cx="7436485" cy="10388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190" y="2965459"/>
            <a:ext cx="6152380" cy="42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3785734"/>
            <a:ext cx="7533333" cy="438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6840" y="4615815"/>
            <a:ext cx="9100820" cy="1314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900245"/>
            <a:ext cx="1011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3005" y="3668617"/>
            <a:ext cx="3425836" cy="330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3697" y="4463407"/>
            <a:ext cx="1909190" cy="294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8011" y="5177826"/>
            <a:ext cx="1489881" cy="401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6932" y="5954756"/>
            <a:ext cx="8145282" cy="41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35"/>
          <a:stretch>
            <a:fillRect/>
          </a:stretch>
        </p:blipFill>
        <p:spPr>
          <a:xfrm>
            <a:off x="720090" y="1125405"/>
            <a:ext cx="10800080" cy="371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71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853055"/>
            <a:ext cx="4069080" cy="3133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660" y="2061025"/>
            <a:ext cx="8640000" cy="460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8970" y="1988820"/>
            <a:ext cx="7569835" cy="137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61820" y="3430905"/>
            <a:ext cx="3392170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19605" y="4077335"/>
            <a:ext cx="274701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740" y="4797425"/>
            <a:ext cx="184277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785" y="5445125"/>
            <a:ext cx="142621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02" b="10886"/>
          <a:stretch>
            <a:fillRect/>
          </a:stretch>
        </p:blipFill>
        <p:spPr>
          <a:xfrm>
            <a:off x="1486535" y="772160"/>
            <a:ext cx="8640000" cy="1209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1918970" y="6093460"/>
            <a:ext cx="4568825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1"/>
          <a:stretch>
            <a:fillRect/>
          </a:stretch>
        </p:blipFill>
        <p:spPr>
          <a:xfrm>
            <a:off x="911225" y="1197160"/>
            <a:ext cx="9827260" cy="4886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4255"/>
            <a:ext cx="6601460" cy="71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96719"/>
            <a:ext cx="4238095" cy="371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925961"/>
            <a:ext cx="4238095" cy="362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4761" y="3793329"/>
            <a:ext cx="2095238" cy="31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3799" y="4613581"/>
            <a:ext cx="2533333" cy="400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9425" y="5373370"/>
            <a:ext cx="650748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2023-12-12T12:48:26Z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