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0925" y="3090545"/>
            <a:ext cx="5010150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68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522095"/>
            <a:ext cx="866584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125470"/>
            <a:ext cx="3018790" cy="86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380865"/>
            <a:ext cx="9548495" cy="68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50" y="1556385"/>
            <a:ext cx="7470775" cy="5213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775460" y="5012055"/>
            <a:ext cx="659765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287"/>
          <a:stretch>
            <a:fillRect/>
          </a:stretch>
        </p:blipFill>
        <p:spPr>
          <a:xfrm>
            <a:off x="1631315" y="692785"/>
            <a:ext cx="6359525" cy="94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2279650" y="5948680"/>
            <a:ext cx="3248660" cy="80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828490"/>
            <a:ext cx="8643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956050" y="5642610"/>
            <a:ext cx="495935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19415" y="5642610"/>
            <a:ext cx="68834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3081655"/>
            <a:ext cx="3053715" cy="23247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1175" y="3069590"/>
            <a:ext cx="3604895" cy="2197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0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300952" y="2717812"/>
            <a:ext cx="523809" cy="38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00952" y="2717812"/>
            <a:ext cx="523809" cy="38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0952" y="4206046"/>
            <a:ext cx="523809" cy="38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67619" y="4206046"/>
            <a:ext cx="514285" cy="38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645535" y="2430780"/>
            <a:ext cx="72580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82330" y="2421255"/>
            <a:ext cx="59817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645535" y="3860800"/>
            <a:ext cx="72580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8482330" y="3851275"/>
            <a:ext cx="59817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3719830" y="5445125"/>
            <a:ext cx="725805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8556625" y="5363845"/>
            <a:ext cx="598170" cy="100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52980" y="4433570"/>
            <a:ext cx="2936875" cy="1136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87285" y="4432935"/>
            <a:ext cx="251968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8"/>
          <a:stretch>
            <a:fillRect/>
          </a:stretch>
        </p:blipFill>
        <p:spPr>
          <a:xfrm>
            <a:off x="720090" y="980625"/>
            <a:ext cx="10563860" cy="560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86230" y="4502785"/>
            <a:ext cx="7070725" cy="1104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05280" y="6017895"/>
            <a:ext cx="717169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270635"/>
            <a:ext cx="4892675" cy="929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55240"/>
            <a:ext cx="3768090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27760" y="3933190"/>
            <a:ext cx="4330065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815" y="5229225"/>
            <a:ext cx="850392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6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49"/>
          <a:stretch>
            <a:fillRect/>
          </a:stretch>
        </p:blipFill>
        <p:spPr>
          <a:xfrm>
            <a:off x="720090" y="1196525"/>
            <a:ext cx="10800080" cy="497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2023-12-12T07:50:14Z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