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90825" y="3028950"/>
            <a:ext cx="66103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99260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0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180465"/>
            <a:ext cx="5733415" cy="1281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2906395"/>
            <a:ext cx="6110605" cy="1228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3"/>
            </p:custDataLst>
          </p:nvPr>
        </p:nvSpPr>
        <p:spPr bwMode="white">
          <a:xfrm>
            <a:off x="648335" y="4364990"/>
            <a:ext cx="986980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4"/>
            </p:custDataLst>
          </p:nvPr>
        </p:nvSpPr>
        <p:spPr bwMode="white">
          <a:xfrm>
            <a:off x="681990" y="5229225"/>
            <a:ext cx="175450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7" grpId="0" bldLvl="0" animBg="1"/>
      <p:bldP spid="1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1412240"/>
            <a:ext cx="7095490" cy="536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944745" y="3357245"/>
            <a:ext cx="206565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671945" y="4149090"/>
            <a:ext cx="2201545" cy="422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99740" y="4709160"/>
            <a:ext cx="117157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64200" y="5517515"/>
            <a:ext cx="768350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288030" y="6237605"/>
            <a:ext cx="214757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360" y="620395"/>
            <a:ext cx="5238115" cy="833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541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20950" y="2378075"/>
            <a:ext cx="2393315" cy="421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5443" y="4028490"/>
            <a:ext cx="260847" cy="311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32650" y="5022174"/>
            <a:ext cx="412306" cy="42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635341" y="5013753"/>
            <a:ext cx="1800687" cy="429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58690"/>
            <a:ext cx="10800000" cy="4540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6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405890" y="1123950"/>
            <a:ext cx="8711565" cy="2767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815" y="4149090"/>
            <a:ext cx="5563235" cy="1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623570" y="5661025"/>
            <a:ext cx="651383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2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2554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7790" y="2324735"/>
            <a:ext cx="3300730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378585" y="3221355"/>
            <a:ext cx="7265035" cy="548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39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2263140" y="3941445"/>
            <a:ext cx="5626100" cy="1269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291715" y="5433695"/>
            <a:ext cx="5752465" cy="69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251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4740" y="1954382"/>
            <a:ext cx="2749228" cy="30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99210" y="2618740"/>
            <a:ext cx="6563995" cy="502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90955" y="4438015"/>
            <a:ext cx="2291715" cy="800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299210" y="5570220"/>
            <a:ext cx="6026150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1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24"/>
          <a:stretch>
            <a:fillRect/>
          </a:stretch>
        </p:blipFill>
        <p:spPr>
          <a:xfrm>
            <a:off x="720090" y="1340670"/>
            <a:ext cx="10800080" cy="4218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72615" y="2806700"/>
            <a:ext cx="8424545" cy="2607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2023-12-12T08:02:40Z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