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46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4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3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14.png"/><Relationship Id="rId1" Type="http://schemas.openxmlformats.org/officeDocument/2006/relationships/tags" Target="../tags/tag1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22.xml"/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tags" Target="../tags/tag2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2.png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13.png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png"/><Relationship Id="rId3" Type="http://schemas.openxmlformats.org/officeDocument/2006/relationships/tags" Target="../tags/tag14.xml"/><Relationship Id="rId2" Type="http://schemas.openxmlformats.org/officeDocument/2006/relationships/image" Target="../media/image13.png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1350" y="2964180"/>
            <a:ext cx="5829300" cy="9296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199"/>
          <a:stretch>
            <a:fillRect/>
          </a:stretch>
        </p:blipFill>
        <p:spPr>
          <a:xfrm>
            <a:off x="720090" y="828675"/>
            <a:ext cx="10800080" cy="1736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6167619" y="1076652"/>
            <a:ext cx="457142" cy="41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996190" y="1086196"/>
            <a:ext cx="466666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043809" y="1887951"/>
            <a:ext cx="676190" cy="419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8329523" y="1954764"/>
            <a:ext cx="285715" cy="35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791585" y="2565400"/>
            <a:ext cx="4486910" cy="388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1495" y="2496185"/>
            <a:ext cx="6187440" cy="4044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2420620"/>
            <a:ext cx="4799965" cy="415353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501"/>
          <a:stretch>
            <a:fillRect/>
          </a:stretch>
        </p:blipFill>
        <p:spPr>
          <a:xfrm>
            <a:off x="695325" y="908870"/>
            <a:ext cx="10800080" cy="244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1196790"/>
            <a:ext cx="10800000" cy="429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745"/>
            <a:ext cx="8377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455545" y="5613400"/>
            <a:ext cx="7284085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412875"/>
            <a:ext cx="8045450" cy="290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095"/>
          <a:stretch>
            <a:fillRect/>
          </a:stretch>
        </p:blipFill>
        <p:spPr>
          <a:xfrm>
            <a:off x="656590" y="1628775"/>
            <a:ext cx="974217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2" b="12128"/>
          <a:stretch>
            <a:fillRect/>
          </a:stretch>
        </p:blipFill>
        <p:spPr>
          <a:xfrm>
            <a:off x="623570" y="692785"/>
            <a:ext cx="6547485" cy="87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10"/>
          <a:stretch>
            <a:fillRect/>
          </a:stretch>
        </p:blipFill>
        <p:spPr>
          <a:xfrm>
            <a:off x="983615" y="2421255"/>
            <a:ext cx="9088120" cy="4357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2280285"/>
            <a:ext cx="9075420" cy="1478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9" t="18910" r="2417"/>
          <a:stretch>
            <a:fillRect/>
          </a:stretch>
        </p:blipFill>
        <p:spPr>
          <a:xfrm>
            <a:off x="3251200" y="3645535"/>
            <a:ext cx="5633085" cy="304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"/>
          <a:stretch>
            <a:fillRect/>
          </a:stretch>
        </p:blipFill>
        <p:spPr>
          <a:xfrm>
            <a:off x="720090" y="910140"/>
            <a:ext cx="10800080" cy="2621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2044065"/>
            <a:ext cx="9215755" cy="133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69" t="18910" r="2417"/>
          <a:stretch>
            <a:fillRect/>
          </a:stretch>
        </p:blipFill>
        <p:spPr>
          <a:xfrm>
            <a:off x="3359785" y="3428365"/>
            <a:ext cx="5633085" cy="3041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945" y="405580"/>
            <a:ext cx="7200000" cy="509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70270" y="447675"/>
            <a:ext cx="111188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0810" y="499110"/>
            <a:ext cx="55943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35400" y="1177290"/>
            <a:ext cx="602615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55235" y="1823720"/>
            <a:ext cx="753110" cy="370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34275" y="1692910"/>
            <a:ext cx="652780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14595" y="2393950"/>
            <a:ext cx="1155065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74230" y="2331720"/>
            <a:ext cx="55943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08680" y="2983230"/>
            <a:ext cx="61722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18375" y="3072130"/>
            <a:ext cx="760730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02025" y="3723640"/>
            <a:ext cx="687070" cy="48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34275" y="3656330"/>
            <a:ext cx="111887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141980" y="4177665"/>
            <a:ext cx="5308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662295" y="4401820"/>
            <a:ext cx="63119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32885" y="4797425"/>
            <a:ext cx="4929505" cy="1872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193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91585" y="2565400"/>
            <a:ext cx="4486910" cy="388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681"/>
          <a:stretch>
            <a:fillRect/>
          </a:stretch>
        </p:blipFill>
        <p:spPr>
          <a:xfrm>
            <a:off x="627380" y="836930"/>
            <a:ext cx="10800080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6322528" y="1199268"/>
            <a:ext cx="438095" cy="42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white">
          <a:xfrm>
            <a:off x="8941575" y="1208808"/>
            <a:ext cx="457142" cy="41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white">
          <a:xfrm>
            <a:off x="2008242" y="2029255"/>
            <a:ext cx="676190" cy="41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6"/>
            </p:custDataLst>
          </p:nvPr>
        </p:nvSpPr>
        <p:spPr bwMode="white">
          <a:xfrm>
            <a:off x="8665385" y="2086495"/>
            <a:ext cx="771428" cy="381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3791585" y="2637155"/>
            <a:ext cx="4486910" cy="388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98"/>
          <a:stretch>
            <a:fillRect/>
          </a:stretch>
        </p:blipFill>
        <p:spPr>
          <a:xfrm>
            <a:off x="767080" y="802190"/>
            <a:ext cx="10800080" cy="1638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233656" y="1038194"/>
            <a:ext cx="419047" cy="343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52704" y="1000034"/>
            <a:ext cx="438095" cy="42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090799" y="1830021"/>
            <a:ext cx="676190" cy="41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66990" y="1887262"/>
            <a:ext cx="295238" cy="362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791585" y="2565400"/>
            <a:ext cx="4486910" cy="3882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2023-12-12T12:28:27Z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