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3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5790" y="2226945"/>
            <a:ext cx="3360420" cy="11125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345180" y="3806825"/>
            <a:ext cx="5501640" cy="8229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94"/>
          <a:stretch>
            <a:fillRect/>
          </a:stretch>
        </p:blipFill>
        <p:spPr>
          <a:xfrm>
            <a:off x="720090" y="1343210"/>
            <a:ext cx="10800080" cy="4762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377315" y="3350260"/>
            <a:ext cx="2314575" cy="101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96365" y="4689475"/>
            <a:ext cx="7947660" cy="95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2"/>
          <a:stretch>
            <a:fillRect/>
          </a:stretch>
        </p:blipFill>
        <p:spPr>
          <a:xfrm>
            <a:off x="720090" y="1270185"/>
            <a:ext cx="10707370" cy="510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98295" y="3929380"/>
            <a:ext cx="3779520" cy="94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16710" y="5315585"/>
            <a:ext cx="526478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756735"/>
            <a:ext cx="104380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105015" y="3687445"/>
            <a:ext cx="597535" cy="1020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63565" y="4942205"/>
            <a:ext cx="1536065" cy="14097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3790" y="4942205"/>
            <a:ext cx="1536065" cy="14097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5770" y="4942205"/>
            <a:ext cx="1536065" cy="1409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1060" y="828490"/>
            <a:ext cx="90288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70245" y="979805"/>
            <a:ext cx="685800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2965" y="2061845"/>
            <a:ext cx="1229360" cy="128143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36970" y="2061845"/>
            <a:ext cx="1229360" cy="128143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7748905" y="2061845"/>
            <a:ext cx="1229360" cy="128143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2285" y="4759960"/>
            <a:ext cx="2667000" cy="18288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72735" y="4798060"/>
            <a:ext cx="3421380" cy="1783080"/>
          </a:xfrm>
          <a:prstGeom prst="rect">
            <a:avLst/>
          </a:prstGeom>
        </p:spPr>
      </p:pic>
      <p:sp useBgFill="1">
        <p:nvSpPr>
          <p:cNvPr id="23" name="矩形 22"/>
          <p:cNvSpPr/>
          <p:nvPr>
            <p:custDataLst>
              <p:tags r:id="rId7"/>
            </p:custDataLst>
          </p:nvPr>
        </p:nvSpPr>
        <p:spPr bwMode="white">
          <a:xfrm>
            <a:off x="3753485" y="3645535"/>
            <a:ext cx="685800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8"/>
            </p:custDataLst>
          </p:nvPr>
        </p:nvSpPr>
        <p:spPr bwMode="white">
          <a:xfrm>
            <a:off x="7967980" y="3645535"/>
            <a:ext cx="685800" cy="913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3" grpId="0" bldLvl="0" animBg="1"/>
      <p:bldP spid="2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1"/>
          <a:stretch>
            <a:fillRect/>
          </a:stretch>
        </p:blipFill>
        <p:spPr>
          <a:xfrm>
            <a:off x="720090" y="981895"/>
            <a:ext cx="10800080" cy="5356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596005" y="2223770"/>
            <a:ext cx="887730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76970" y="2233295"/>
            <a:ext cx="876935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596005" y="3646170"/>
            <a:ext cx="887730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8776970" y="3655695"/>
            <a:ext cx="876935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3596005" y="5158105"/>
            <a:ext cx="887730" cy="113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white">
          <a:xfrm>
            <a:off x="8776970" y="5167630"/>
            <a:ext cx="876935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2"/>
          <a:stretch>
            <a:fillRect/>
          </a:stretch>
        </p:blipFill>
        <p:spPr>
          <a:xfrm>
            <a:off x="720090" y="981895"/>
            <a:ext cx="10800080" cy="5411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939047" y="3904017"/>
            <a:ext cx="2561904" cy="41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495550" y="5158105"/>
            <a:ext cx="2566670" cy="647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3"/>
            </p:custDataLst>
          </p:nvPr>
        </p:nvSpPr>
        <p:spPr bwMode="white">
          <a:xfrm>
            <a:off x="6240145" y="3502025"/>
            <a:ext cx="4963160" cy="125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white">
          <a:xfrm>
            <a:off x="8328025" y="4942205"/>
            <a:ext cx="2566670" cy="1090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 bldLvl="0" animBg="1"/>
      <p:bldP spid="25" grpId="0" bldLvl="0" animBg="1"/>
      <p:bldP spid="2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5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0476" y="2700134"/>
            <a:ext cx="3028571" cy="410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43809" y="2709681"/>
            <a:ext cx="2790476" cy="401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15238" y="3578522"/>
            <a:ext cx="971428" cy="315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6190" y="3578522"/>
            <a:ext cx="1438095" cy="334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828490"/>
            <a:ext cx="90599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5133" y="2156490"/>
            <a:ext cx="2916115" cy="34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66133" y="2892490"/>
            <a:ext cx="1398137" cy="2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28945" y="4763135"/>
            <a:ext cx="3013075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4820" y="5445760"/>
            <a:ext cx="161607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56"/>
          <a:stretch>
            <a:fillRect/>
          </a:stretch>
        </p:blipFill>
        <p:spPr>
          <a:xfrm>
            <a:off x="839470" y="908685"/>
            <a:ext cx="10431145" cy="5739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274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81990" y="1724025"/>
            <a:ext cx="5830570" cy="97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038475"/>
            <a:ext cx="8305165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2023-12-12T14:26:37Z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