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2132965"/>
            <a:ext cx="6086475" cy="1047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2220" y="3788410"/>
            <a:ext cx="454342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1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43660" y="5013325"/>
            <a:ext cx="278447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15415" y="5876925"/>
            <a:ext cx="3608705" cy="862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87506" y="5384430"/>
            <a:ext cx="271119" cy="334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82983" y="5393472"/>
            <a:ext cx="244007" cy="3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42311" y="5384430"/>
            <a:ext cx="280156" cy="3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78468" y="5954100"/>
            <a:ext cx="289193" cy="3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4908" y="5954100"/>
            <a:ext cx="280156" cy="3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42311" y="5954100"/>
            <a:ext cx="289193" cy="3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825" y="3724910"/>
            <a:ext cx="1304925" cy="12858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32675" y="3685540"/>
            <a:ext cx="1336675" cy="13169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5740" y="3724910"/>
            <a:ext cx="1304925" cy="1285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89876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19101" y="2463541"/>
            <a:ext cx="245695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40145" y="2409190"/>
            <a:ext cx="28829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5337" y="2471475"/>
            <a:ext cx="206067" cy="285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19101" y="2947508"/>
            <a:ext cx="245695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4293" y="2947508"/>
            <a:ext cx="245695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21560" y="2947508"/>
            <a:ext cx="245695" cy="301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70072" y="4542219"/>
            <a:ext cx="927302" cy="3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180840" y="5264202"/>
            <a:ext cx="1696091" cy="404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4110" y="908685"/>
            <a:ext cx="1238885" cy="12655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435" y="908685"/>
            <a:ext cx="1238885" cy="12655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908685"/>
            <a:ext cx="1238885" cy="1265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983615" y="980625"/>
            <a:ext cx="884682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502150" y="2079625"/>
            <a:ext cx="34798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8670" y="2081530"/>
            <a:ext cx="3479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2945" y="2555875"/>
            <a:ext cx="64008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5790" y="3274060"/>
            <a:ext cx="34798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74840" y="3228975"/>
            <a:ext cx="34798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415790" y="3749675"/>
            <a:ext cx="34798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74840" y="3749675"/>
            <a:ext cx="347980" cy="36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391150" y="4469765"/>
            <a:ext cx="3479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138670" y="4449445"/>
            <a:ext cx="347980" cy="3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052945" y="4929505"/>
            <a:ext cx="62928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391150" y="5664200"/>
            <a:ext cx="3479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62165" y="5617210"/>
            <a:ext cx="29146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97805" y="6148070"/>
            <a:ext cx="65214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52945" y="6148070"/>
            <a:ext cx="64008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255"/>
            <a:ext cx="10800000" cy="506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627620" y="2348865"/>
            <a:ext cx="1692910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320280" y="3644900"/>
            <a:ext cx="208851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7031990" y="4940935"/>
            <a:ext cx="2088515" cy="1014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2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406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6230" y="1790065"/>
            <a:ext cx="1624965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2040" y="3081020"/>
            <a:ext cx="241109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5946140" y="4449445"/>
            <a:ext cx="2411095" cy="1051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9560" y="3644900"/>
            <a:ext cx="207264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5012690"/>
            <a:ext cx="162560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00190" y="3716655"/>
            <a:ext cx="207264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6528435" y="5084445"/>
            <a:ext cx="1625600" cy="105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2" grpId="0" bldLvl="0" animBg="1"/>
      <p:bldP spid="3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83065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71320" y="4805045"/>
            <a:ext cx="2600960" cy="768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98320" y="5871210"/>
            <a:ext cx="688276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8500"/>
            <a:ext cx="967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51330" y="4229735"/>
            <a:ext cx="2277110" cy="1006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631950" y="5516880"/>
            <a:ext cx="4685665" cy="937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2023-12-12T05:38:00Z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