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5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7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5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tags" Target="../tags/tag6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8450" y="3048000"/>
            <a:ext cx="651510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8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20505" y="836295"/>
            <a:ext cx="2496820" cy="193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851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43632" y="2132988"/>
            <a:ext cx="231957" cy="26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61880" y="2125498"/>
            <a:ext cx="19454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0199" y="2125498"/>
            <a:ext cx="19454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3632" y="2814600"/>
            <a:ext cx="231957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39433" y="2814600"/>
            <a:ext cx="231957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50199" y="2814600"/>
            <a:ext cx="19454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43632" y="3503703"/>
            <a:ext cx="22447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231950" y="3503703"/>
            <a:ext cx="239440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50199" y="3503703"/>
            <a:ext cx="19454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443632" y="4200296"/>
            <a:ext cx="22447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239433" y="4192806"/>
            <a:ext cx="231957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027752" y="4192806"/>
            <a:ext cx="231957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443632" y="4889399"/>
            <a:ext cx="231957" cy="26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239433" y="4889399"/>
            <a:ext cx="231957" cy="269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050199" y="4881908"/>
            <a:ext cx="194545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443632" y="5578501"/>
            <a:ext cx="231957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231950" y="5578501"/>
            <a:ext cx="239440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027752" y="5578501"/>
            <a:ext cx="231957" cy="277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0245" y="6250305"/>
            <a:ext cx="2241550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691965"/>
            <a:ext cx="8640000" cy="3594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79650" y="3701415"/>
            <a:ext cx="318071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4175" y="4221480"/>
            <a:ext cx="5046345" cy="2600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890" y="4004760"/>
            <a:ext cx="10800000" cy="2617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96430" y="4188460"/>
            <a:ext cx="5372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915" y="5086350"/>
            <a:ext cx="5372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548630" y="5086350"/>
            <a:ext cx="537210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28570" y="5984240"/>
            <a:ext cx="10229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840" y="764540"/>
            <a:ext cx="6185535" cy="318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770" y="836110"/>
            <a:ext cx="77976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92580" y="5584190"/>
            <a:ext cx="72383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63675" y="6173470"/>
            <a:ext cx="7238365" cy="364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6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39068" y="5539741"/>
            <a:ext cx="2451019" cy="301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4785" y="6156325"/>
            <a:ext cx="5895975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6420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671945" y="3860800"/>
            <a:ext cx="3575685" cy="2674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990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05714" y="1300717"/>
            <a:ext cx="3980952" cy="37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40347"/>
            <a:ext cx="752380" cy="324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32270"/>
            <a:ext cx="1895238" cy="372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52818"/>
            <a:ext cx="2209523" cy="353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525659"/>
            <a:ext cx="4514285" cy="410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5238115"/>
            <a:ext cx="57099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64540"/>
            <a:ext cx="10035540" cy="4358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168390" y="4436745"/>
            <a:ext cx="2571750" cy="2266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256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77142" y="1448919"/>
            <a:ext cx="5323809" cy="353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50674"/>
            <a:ext cx="4219047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81062"/>
            <a:ext cx="2190476" cy="343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90" y="3844925"/>
            <a:ext cx="6137910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6270" y="4877435"/>
            <a:ext cx="2359660" cy="769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4636770"/>
            <a:ext cx="3791585" cy="57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