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48A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04695" y="3067050"/>
            <a:ext cx="818197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08500"/>
            <a:ext cx="9658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428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8805" y="1421130"/>
            <a:ext cx="3169285" cy="111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70560" y="2861310"/>
            <a:ext cx="330136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98805" y="3653155"/>
            <a:ext cx="396049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42950" y="4733290"/>
            <a:ext cx="6301740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965450" y="3869055"/>
            <a:ext cx="25781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49190" y="3869055"/>
            <a:ext cx="257810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17055" y="3862705"/>
            <a:ext cx="117348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98315" y="5632450"/>
            <a:ext cx="84074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6"/>
          <a:stretch>
            <a:fillRect/>
          </a:stretch>
        </p:blipFill>
        <p:spPr>
          <a:xfrm>
            <a:off x="767715" y="980625"/>
            <a:ext cx="10800080" cy="557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00958" y="1209402"/>
            <a:ext cx="533333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7" y="1209402"/>
            <a:ext cx="295238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577" y="1800800"/>
            <a:ext cx="295238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48577" y="2792824"/>
            <a:ext cx="295238" cy="35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101" y="3374684"/>
            <a:ext cx="809523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1910" y="3374684"/>
            <a:ext cx="552380" cy="36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58150" y="5136515"/>
            <a:ext cx="18014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2863" y="5673507"/>
            <a:ext cx="504761" cy="4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465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18111" y="2699269"/>
            <a:ext cx="498370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5584" y="2708500"/>
            <a:ext cx="516828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8882" y="4240807"/>
            <a:ext cx="507599" cy="37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65035" y="4351020"/>
            <a:ext cx="433705" cy="1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38400" y="5850890"/>
            <a:ext cx="43370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86398" y="5791576"/>
            <a:ext cx="507599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965" y="836110"/>
            <a:ext cx="10549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774950" y="3674110"/>
            <a:ext cx="58610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3655" y="3674110"/>
            <a:ext cx="568325" cy="785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95900" y="3674110"/>
            <a:ext cx="566420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790" y="3665220"/>
            <a:ext cx="592455" cy="84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42835" y="3647440"/>
            <a:ext cx="560070" cy="864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774315" y="5589905"/>
            <a:ext cx="5861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3844290" y="5589905"/>
            <a:ext cx="5861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5276850" y="5599430"/>
            <a:ext cx="58610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365875" y="5599430"/>
            <a:ext cx="5676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7435215" y="5589905"/>
            <a:ext cx="567690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74540" y="3507105"/>
            <a:ext cx="681355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99935" y="3507105"/>
            <a:ext cx="918210" cy="103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7585" y="3507105"/>
            <a:ext cx="619760" cy="1028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86430" y="5194300"/>
            <a:ext cx="8724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10555" y="5194300"/>
            <a:ext cx="112649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29295" y="5194300"/>
            <a:ext cx="1146810" cy="508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159"/>
          <a:stretch>
            <a:fillRect/>
          </a:stretch>
        </p:blipFill>
        <p:spPr>
          <a:xfrm>
            <a:off x="720090" y="97218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7805" y="1988820"/>
            <a:ext cx="9007475" cy="4246245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>
            <a:off x="3287395" y="3285490"/>
            <a:ext cx="5688965" cy="1583690"/>
          </a:xfrm>
          <a:prstGeom prst="line">
            <a:avLst/>
          </a:prstGeom>
          <a:ln w="25400">
            <a:solidFill>
              <a:srgbClr val="F148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5"/>
            </p:custDataLst>
          </p:nvPr>
        </p:nvCxnSpPr>
        <p:spPr>
          <a:xfrm>
            <a:off x="4799965" y="3285490"/>
            <a:ext cx="2376170" cy="1511935"/>
          </a:xfrm>
          <a:prstGeom prst="line">
            <a:avLst/>
          </a:prstGeom>
          <a:ln w="25400">
            <a:solidFill>
              <a:srgbClr val="F148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6"/>
            </p:custDataLst>
          </p:nvPr>
        </p:nvCxnSpPr>
        <p:spPr>
          <a:xfrm flipH="1">
            <a:off x="4944110" y="3285490"/>
            <a:ext cx="2087880" cy="1511935"/>
          </a:xfrm>
          <a:prstGeom prst="line">
            <a:avLst/>
          </a:prstGeom>
          <a:ln w="25400">
            <a:solidFill>
              <a:srgbClr val="F148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 flipH="1">
            <a:off x="2711450" y="3285490"/>
            <a:ext cx="6408420" cy="1511935"/>
          </a:xfrm>
          <a:prstGeom prst="line">
            <a:avLst/>
          </a:prstGeom>
          <a:ln w="25400">
            <a:solidFill>
              <a:srgbClr val="F148A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96155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2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052830"/>
            <a:ext cx="3161665" cy="1294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636520"/>
            <a:ext cx="3453130" cy="1072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551815" y="3860800"/>
            <a:ext cx="345313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623570" y="4796790"/>
            <a:ext cx="4029710" cy="78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2023-12-14T07:01:57Z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