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9" r:id="rId3"/>
    <p:sldId id="378" r:id="rId4"/>
    <p:sldId id="377" r:id="rId5"/>
    <p:sldId id="376" r:id="rId6"/>
    <p:sldId id="375" r:id="rId7"/>
    <p:sldId id="374" r:id="rId8"/>
    <p:sldId id="373" r:id="rId9"/>
    <p:sldId id="372" r:id="rId10"/>
    <p:sldId id="371" r:id="rId11"/>
    <p:sldId id="369" r:id="rId12"/>
    <p:sldId id="368" r:id="rId13"/>
    <p:sldId id="367" r:id="rId14"/>
    <p:sldId id="366" r:id="rId15"/>
    <p:sldId id="365" r:id="rId16"/>
    <p:sldId id="364" r:id="rId1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75" d="100"/>
          <a:sy n="75" d="100"/>
        </p:scale>
        <p:origin x="752" y="62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6BB473-AC7B-AB19-14B3-628BA76D47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420888"/>
            <a:ext cx="10800000" cy="1719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D62891-F2FF-7879-7F4A-9008B71363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56"/>
          <a:stretch/>
        </p:blipFill>
        <p:spPr>
          <a:xfrm>
            <a:off x="720000" y="2052120"/>
            <a:ext cx="10800000" cy="2911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64703A2-C48F-EA78-A419-8A7605BCED6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805880"/>
            <a:ext cx="10800000" cy="1974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0343F5-AB56-B174-2A34-0045D06F9CF6}"/>
              </a:ext>
            </a:extLst>
          </p:cNvPr>
          <p:cNvSpPr/>
          <p:nvPr/>
        </p:nvSpPr>
        <p:spPr bwMode="auto">
          <a:xfrm>
            <a:off x="3984590" y="5502327"/>
            <a:ext cx="190476" cy="190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61EC935-A69F-6257-5F8C-6FC89F46B267}"/>
              </a:ext>
            </a:extLst>
          </p:cNvPr>
          <p:cNvSpPr/>
          <p:nvPr/>
        </p:nvSpPr>
        <p:spPr bwMode="auto">
          <a:xfrm>
            <a:off x="1089352" y="6513606"/>
            <a:ext cx="7580952" cy="238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BFCA9F38-60B0-3E5C-FB1D-A0264BD4649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009"/>
          <a:stretch/>
        </p:blipFill>
        <p:spPr>
          <a:xfrm>
            <a:off x="720000" y="822962"/>
            <a:ext cx="10800000" cy="1368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D3C5319-601A-DB9C-B34C-4F402B52F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4756" y="2139155"/>
            <a:ext cx="4999796" cy="2782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35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A419FA-B8D1-23C3-FDD9-545D81542E9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B3FACE-4A66-FFA6-C441-C6743591E3E7}"/>
              </a:ext>
            </a:extLst>
          </p:cNvPr>
          <p:cNvSpPr/>
          <p:nvPr/>
        </p:nvSpPr>
        <p:spPr bwMode="auto">
          <a:xfrm>
            <a:off x="1043809" y="2068688"/>
            <a:ext cx="3523809" cy="228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6AEE32-98D2-3486-A250-8BFEE77A65DD}"/>
              </a:ext>
            </a:extLst>
          </p:cNvPr>
          <p:cNvSpPr/>
          <p:nvPr/>
        </p:nvSpPr>
        <p:spPr bwMode="auto">
          <a:xfrm>
            <a:off x="1043808" y="2535972"/>
            <a:ext cx="8796608" cy="316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3CFC82-2282-7EC2-CABA-A0545D384848}"/>
              </a:ext>
            </a:extLst>
          </p:cNvPr>
          <p:cNvSpPr/>
          <p:nvPr/>
        </p:nvSpPr>
        <p:spPr bwMode="auto">
          <a:xfrm>
            <a:off x="1758094" y="3044128"/>
            <a:ext cx="8154330" cy="286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78F08D9-6FBF-C891-9F25-01FD1D3C1EE3}"/>
              </a:ext>
            </a:extLst>
          </p:cNvPr>
          <p:cNvSpPr/>
          <p:nvPr/>
        </p:nvSpPr>
        <p:spPr bwMode="auto">
          <a:xfrm>
            <a:off x="1062857" y="3505964"/>
            <a:ext cx="8849568" cy="316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799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CBAFF4-0B07-3698-C01A-AD77DDCC9C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2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3E03E1-6C57-B22E-CDDD-D6A93F7B6F99}"/>
              </a:ext>
            </a:extLst>
          </p:cNvPr>
          <p:cNvSpPr/>
          <p:nvPr/>
        </p:nvSpPr>
        <p:spPr bwMode="auto">
          <a:xfrm>
            <a:off x="1043809" y="2108514"/>
            <a:ext cx="2428571" cy="219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C076B3-8419-682F-5919-11A867E3491D}"/>
              </a:ext>
            </a:extLst>
          </p:cNvPr>
          <p:cNvSpPr/>
          <p:nvPr/>
        </p:nvSpPr>
        <p:spPr bwMode="auto">
          <a:xfrm>
            <a:off x="1053333" y="2605142"/>
            <a:ext cx="7571427" cy="200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657D20-6958-098D-A4FA-46D335595D1D}"/>
              </a:ext>
            </a:extLst>
          </p:cNvPr>
          <p:cNvSpPr/>
          <p:nvPr/>
        </p:nvSpPr>
        <p:spPr bwMode="auto">
          <a:xfrm>
            <a:off x="1991544" y="3082669"/>
            <a:ext cx="6768752" cy="257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89AD5A-F3C1-861E-141F-A503138F3255}"/>
              </a:ext>
            </a:extLst>
          </p:cNvPr>
          <p:cNvSpPr/>
          <p:nvPr/>
        </p:nvSpPr>
        <p:spPr bwMode="auto">
          <a:xfrm>
            <a:off x="1043809" y="3569746"/>
            <a:ext cx="7716487" cy="315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853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6A2E42-9FF6-EA75-B47B-4820031A41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2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BB5261-1923-CFEC-63F8-03C59414DBC7}"/>
              </a:ext>
            </a:extLst>
          </p:cNvPr>
          <p:cNvSpPr/>
          <p:nvPr/>
        </p:nvSpPr>
        <p:spPr bwMode="auto">
          <a:xfrm>
            <a:off x="1053333" y="2374800"/>
            <a:ext cx="2428571" cy="2290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5681B2-7445-514B-794F-FD117F546C6C}"/>
              </a:ext>
            </a:extLst>
          </p:cNvPr>
          <p:cNvSpPr/>
          <p:nvPr/>
        </p:nvSpPr>
        <p:spPr bwMode="auto">
          <a:xfrm>
            <a:off x="983432" y="2861485"/>
            <a:ext cx="8928992" cy="438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3AD748-473D-1167-CB93-DA36B9ABF638}"/>
              </a:ext>
            </a:extLst>
          </p:cNvPr>
          <p:cNvSpPr/>
          <p:nvPr/>
        </p:nvSpPr>
        <p:spPr bwMode="auto">
          <a:xfrm>
            <a:off x="1653333" y="3586742"/>
            <a:ext cx="8161904" cy="190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B1907BB-8844-D36C-31A2-ED350036C2BA}"/>
              </a:ext>
            </a:extLst>
          </p:cNvPr>
          <p:cNvSpPr/>
          <p:nvPr/>
        </p:nvSpPr>
        <p:spPr bwMode="auto">
          <a:xfrm>
            <a:off x="1043808" y="4063885"/>
            <a:ext cx="9444679" cy="4389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00171F1-E119-644A-D2A1-DE3F1458831A}"/>
              </a:ext>
            </a:extLst>
          </p:cNvPr>
          <p:cNvSpPr/>
          <p:nvPr/>
        </p:nvSpPr>
        <p:spPr bwMode="auto">
          <a:xfrm>
            <a:off x="1053332" y="4770057"/>
            <a:ext cx="9075115" cy="324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9911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0D127C-6732-F408-6405-F8A57ED12D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1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B71548-AC87-7970-A762-1136A8318A11}"/>
              </a:ext>
            </a:extLst>
          </p:cNvPr>
          <p:cNvSpPr/>
          <p:nvPr/>
        </p:nvSpPr>
        <p:spPr bwMode="auto">
          <a:xfrm>
            <a:off x="1462857" y="3038708"/>
            <a:ext cx="2428571" cy="219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368B32-67A7-90C5-F894-C776FCCA925F}"/>
              </a:ext>
            </a:extLst>
          </p:cNvPr>
          <p:cNvSpPr/>
          <p:nvPr/>
        </p:nvSpPr>
        <p:spPr bwMode="auto">
          <a:xfrm>
            <a:off x="1472380" y="3524432"/>
            <a:ext cx="8512052" cy="2571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C9986AE-E857-88BE-E49A-64C6072A4024}"/>
              </a:ext>
            </a:extLst>
          </p:cNvPr>
          <p:cNvSpPr/>
          <p:nvPr/>
        </p:nvSpPr>
        <p:spPr bwMode="auto">
          <a:xfrm>
            <a:off x="2643809" y="3981584"/>
            <a:ext cx="7161904" cy="190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B2E5274-97B4-383F-ED6B-D0A7F7DEF1B4}"/>
              </a:ext>
            </a:extLst>
          </p:cNvPr>
          <p:cNvSpPr/>
          <p:nvPr/>
        </p:nvSpPr>
        <p:spPr bwMode="auto">
          <a:xfrm>
            <a:off x="1462857" y="4372068"/>
            <a:ext cx="8521575" cy="380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B0D17AA9-2153-E0F2-CDBD-41E543FF89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4582" y="1124744"/>
            <a:ext cx="2539970" cy="1980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557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1DC45D-6F09-294E-9C81-257DED6E46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90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DBB019-E293-63F2-160F-25937B6765F1}"/>
              </a:ext>
            </a:extLst>
          </p:cNvPr>
          <p:cNvSpPr/>
          <p:nvPr/>
        </p:nvSpPr>
        <p:spPr bwMode="auto">
          <a:xfrm>
            <a:off x="1091428" y="1412776"/>
            <a:ext cx="8316940" cy="378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C84072-7C5C-593B-6D72-C17F0325EE20}"/>
              </a:ext>
            </a:extLst>
          </p:cNvPr>
          <p:cNvSpPr/>
          <p:nvPr/>
        </p:nvSpPr>
        <p:spPr bwMode="auto">
          <a:xfrm>
            <a:off x="1110476" y="2038783"/>
            <a:ext cx="8441908" cy="3783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42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DC8207-5391-3C0D-B89B-6FF5BB84D3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5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8E5C60-F4C8-56A5-D04D-CCE1B5E4C498}"/>
              </a:ext>
            </a:extLst>
          </p:cNvPr>
          <p:cNvSpPr/>
          <p:nvPr/>
        </p:nvSpPr>
        <p:spPr bwMode="auto">
          <a:xfrm>
            <a:off x="1062857" y="2125505"/>
            <a:ext cx="8742857" cy="1906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CFB1D8-4D68-BCEC-DB65-31E70E65D41D}"/>
              </a:ext>
            </a:extLst>
          </p:cNvPr>
          <p:cNvSpPr/>
          <p:nvPr/>
        </p:nvSpPr>
        <p:spPr bwMode="auto">
          <a:xfrm>
            <a:off x="1034284" y="2544961"/>
            <a:ext cx="8950148" cy="276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E2FF46-1675-83AE-1CF6-01B27C912369}"/>
              </a:ext>
            </a:extLst>
          </p:cNvPr>
          <p:cNvSpPr/>
          <p:nvPr/>
        </p:nvSpPr>
        <p:spPr bwMode="auto">
          <a:xfrm>
            <a:off x="1053333" y="3040682"/>
            <a:ext cx="8931099" cy="276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1CF255-B569-9944-7909-1C03494BCD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8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CD62AB-C532-B14A-0634-CCE5F20AD024}"/>
              </a:ext>
            </a:extLst>
          </p:cNvPr>
          <p:cNvSpPr/>
          <p:nvPr/>
        </p:nvSpPr>
        <p:spPr bwMode="auto">
          <a:xfrm>
            <a:off x="10700952" y="1505620"/>
            <a:ext cx="333333" cy="2001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A72D78-70A2-367C-5B38-4985BD66FC7D}"/>
              </a:ext>
            </a:extLst>
          </p:cNvPr>
          <p:cNvSpPr/>
          <p:nvPr/>
        </p:nvSpPr>
        <p:spPr bwMode="auto">
          <a:xfrm>
            <a:off x="4462857" y="1982067"/>
            <a:ext cx="352380" cy="190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3F93FD-4AE5-3C62-A3A1-526917EA3284}"/>
              </a:ext>
            </a:extLst>
          </p:cNvPr>
          <p:cNvSpPr/>
          <p:nvPr/>
        </p:nvSpPr>
        <p:spPr bwMode="auto">
          <a:xfrm>
            <a:off x="7910476" y="1982067"/>
            <a:ext cx="352380" cy="190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3A0B03-BC8D-45AC-B7BF-18335986EDB2}"/>
              </a:ext>
            </a:extLst>
          </p:cNvPr>
          <p:cNvSpPr/>
          <p:nvPr/>
        </p:nvSpPr>
        <p:spPr bwMode="auto">
          <a:xfrm>
            <a:off x="9853333" y="2420399"/>
            <a:ext cx="752379" cy="219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D56381-6914-602C-E6AD-9210B50380CD}"/>
              </a:ext>
            </a:extLst>
          </p:cNvPr>
          <p:cNvSpPr/>
          <p:nvPr/>
        </p:nvSpPr>
        <p:spPr bwMode="auto">
          <a:xfrm>
            <a:off x="5986666" y="2915904"/>
            <a:ext cx="304761" cy="1905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A2B3EE3-F9E7-45A3-46A6-666724A580C0}"/>
              </a:ext>
            </a:extLst>
          </p:cNvPr>
          <p:cNvSpPr/>
          <p:nvPr/>
        </p:nvSpPr>
        <p:spPr bwMode="auto">
          <a:xfrm>
            <a:off x="3396190" y="3821153"/>
            <a:ext cx="1085714" cy="257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4B0E919-A50B-6517-2611-E67FEB5DD7D5}"/>
              </a:ext>
            </a:extLst>
          </p:cNvPr>
          <p:cNvSpPr/>
          <p:nvPr/>
        </p:nvSpPr>
        <p:spPr bwMode="auto">
          <a:xfrm>
            <a:off x="4491428" y="4288071"/>
            <a:ext cx="1123809" cy="257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829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8D25E3-65F2-4869-96B5-9DB7F894DD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3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5AE233-4D3F-AD43-F2CE-0CF0C676A0C6}"/>
              </a:ext>
            </a:extLst>
          </p:cNvPr>
          <p:cNvSpPr/>
          <p:nvPr/>
        </p:nvSpPr>
        <p:spPr bwMode="auto">
          <a:xfrm>
            <a:off x="6339047" y="1105444"/>
            <a:ext cx="323809" cy="190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BA4752-E92B-B029-65FB-0C7893C085AC}"/>
              </a:ext>
            </a:extLst>
          </p:cNvPr>
          <p:cNvSpPr/>
          <p:nvPr/>
        </p:nvSpPr>
        <p:spPr bwMode="auto">
          <a:xfrm>
            <a:off x="7577142" y="1105444"/>
            <a:ext cx="323809" cy="190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D49528-FF66-7323-5521-BE647CE61F91}"/>
              </a:ext>
            </a:extLst>
          </p:cNvPr>
          <p:cNvSpPr/>
          <p:nvPr/>
        </p:nvSpPr>
        <p:spPr bwMode="auto">
          <a:xfrm>
            <a:off x="8805714" y="1105444"/>
            <a:ext cx="323809" cy="190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33ED55-49A0-3961-7A1B-CECB51F39CDC}"/>
              </a:ext>
            </a:extLst>
          </p:cNvPr>
          <p:cNvSpPr/>
          <p:nvPr/>
        </p:nvSpPr>
        <p:spPr bwMode="auto">
          <a:xfrm>
            <a:off x="2186666" y="2010959"/>
            <a:ext cx="1371428" cy="247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C4E0FD-8223-1198-C529-825E8344619A}"/>
              </a:ext>
            </a:extLst>
          </p:cNvPr>
          <p:cNvSpPr/>
          <p:nvPr/>
        </p:nvSpPr>
        <p:spPr bwMode="auto">
          <a:xfrm>
            <a:off x="4662857" y="2010959"/>
            <a:ext cx="1428571" cy="266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5B0A6B2-E74D-48F9-A4E8-4912431DB371}"/>
              </a:ext>
            </a:extLst>
          </p:cNvPr>
          <p:cNvSpPr/>
          <p:nvPr/>
        </p:nvSpPr>
        <p:spPr bwMode="auto">
          <a:xfrm>
            <a:off x="3653333" y="2506609"/>
            <a:ext cx="352380" cy="2001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5BAEFD0-689B-F93D-544B-5046C89D0A98}"/>
              </a:ext>
            </a:extLst>
          </p:cNvPr>
          <p:cNvSpPr/>
          <p:nvPr/>
        </p:nvSpPr>
        <p:spPr bwMode="auto">
          <a:xfrm>
            <a:off x="6291428" y="2487546"/>
            <a:ext cx="1447619" cy="219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29209D4-05BA-DBF4-F05C-AF9EB41F58E2}"/>
              </a:ext>
            </a:extLst>
          </p:cNvPr>
          <p:cNvSpPr/>
          <p:nvPr/>
        </p:nvSpPr>
        <p:spPr bwMode="auto">
          <a:xfrm>
            <a:off x="2457309" y="3474248"/>
            <a:ext cx="312643" cy="228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41C2D3D-7261-D8F1-2844-53C0BFB59CF2}"/>
              </a:ext>
            </a:extLst>
          </p:cNvPr>
          <p:cNvSpPr/>
          <p:nvPr/>
        </p:nvSpPr>
        <p:spPr bwMode="auto">
          <a:xfrm>
            <a:off x="5124118" y="3429000"/>
            <a:ext cx="323809" cy="266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43521F1-EB58-EA9A-9FFE-6637D226418F}"/>
              </a:ext>
            </a:extLst>
          </p:cNvPr>
          <p:cNvSpPr/>
          <p:nvPr/>
        </p:nvSpPr>
        <p:spPr bwMode="auto">
          <a:xfrm>
            <a:off x="3910476" y="4384362"/>
            <a:ext cx="323809" cy="190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669F77C-FC4E-A332-F1D1-65A0FD8E3A3B}"/>
              </a:ext>
            </a:extLst>
          </p:cNvPr>
          <p:cNvSpPr/>
          <p:nvPr/>
        </p:nvSpPr>
        <p:spPr bwMode="auto">
          <a:xfrm>
            <a:off x="6072380" y="4384362"/>
            <a:ext cx="323809" cy="190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AE76A31-5E75-1C25-73A4-A447CAB4266C}"/>
              </a:ext>
            </a:extLst>
          </p:cNvPr>
          <p:cNvSpPr/>
          <p:nvPr/>
        </p:nvSpPr>
        <p:spPr bwMode="auto">
          <a:xfrm>
            <a:off x="3253333" y="4851417"/>
            <a:ext cx="323809" cy="1906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660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F3FEC1-390C-EFF3-FA1F-7B08EB96F7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85666F-8E43-67D3-BBA6-5F385A5F1F2B}"/>
              </a:ext>
            </a:extLst>
          </p:cNvPr>
          <p:cNvSpPr/>
          <p:nvPr/>
        </p:nvSpPr>
        <p:spPr bwMode="auto">
          <a:xfrm>
            <a:off x="3272380" y="1544108"/>
            <a:ext cx="1123809" cy="257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D0DAB1-DF80-0741-DB2C-A27A9F9ED68B}"/>
              </a:ext>
            </a:extLst>
          </p:cNvPr>
          <p:cNvSpPr/>
          <p:nvPr/>
        </p:nvSpPr>
        <p:spPr bwMode="auto">
          <a:xfrm>
            <a:off x="4891428" y="2039935"/>
            <a:ext cx="466666" cy="209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C6CE17-3CC9-DEA2-D4AD-850D17CED059}"/>
              </a:ext>
            </a:extLst>
          </p:cNvPr>
          <p:cNvSpPr/>
          <p:nvPr/>
        </p:nvSpPr>
        <p:spPr bwMode="auto">
          <a:xfrm>
            <a:off x="5996190" y="2507156"/>
            <a:ext cx="447619" cy="209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EEF8FA-9A70-60AE-825D-97F07FC881F3}"/>
              </a:ext>
            </a:extLst>
          </p:cNvPr>
          <p:cNvSpPr/>
          <p:nvPr/>
        </p:nvSpPr>
        <p:spPr bwMode="auto">
          <a:xfrm>
            <a:off x="3520000" y="2974378"/>
            <a:ext cx="180952" cy="2002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26EFD1-01B2-A3E6-994E-57A871D5C9DD}"/>
              </a:ext>
            </a:extLst>
          </p:cNvPr>
          <p:cNvSpPr/>
          <p:nvPr/>
        </p:nvSpPr>
        <p:spPr bwMode="auto">
          <a:xfrm>
            <a:off x="1900952" y="3422529"/>
            <a:ext cx="542857" cy="238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C67E5E-3325-05A0-41CD-CA8C619C78DC}"/>
              </a:ext>
            </a:extLst>
          </p:cNvPr>
          <p:cNvSpPr/>
          <p:nvPr/>
        </p:nvSpPr>
        <p:spPr bwMode="auto">
          <a:xfrm>
            <a:off x="4615238" y="3908821"/>
            <a:ext cx="609523" cy="2097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C6F1BEA-08AA-E55C-2D2B-684C7C4EFD96}"/>
              </a:ext>
            </a:extLst>
          </p:cNvPr>
          <p:cNvSpPr/>
          <p:nvPr/>
        </p:nvSpPr>
        <p:spPr bwMode="auto">
          <a:xfrm>
            <a:off x="2272380" y="4852800"/>
            <a:ext cx="466666" cy="190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624ABDF-D3A3-F94D-19F3-AD487A7C1486}"/>
              </a:ext>
            </a:extLst>
          </p:cNvPr>
          <p:cNvSpPr/>
          <p:nvPr/>
        </p:nvSpPr>
        <p:spPr bwMode="auto">
          <a:xfrm>
            <a:off x="5043809" y="4852800"/>
            <a:ext cx="457142" cy="190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459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ABE8AC-C793-E0BC-3CFC-4749AA57D9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2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6CF225-C294-FB70-791B-BA12147D82A9}"/>
              </a:ext>
            </a:extLst>
          </p:cNvPr>
          <p:cNvSpPr/>
          <p:nvPr/>
        </p:nvSpPr>
        <p:spPr bwMode="auto">
          <a:xfrm>
            <a:off x="6548571" y="1544817"/>
            <a:ext cx="209523" cy="200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890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28E9A2-F3DA-F459-7DD3-684C5F7411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6D8ACF-4915-8A7B-96E0-B24F68463024}"/>
              </a:ext>
            </a:extLst>
          </p:cNvPr>
          <p:cNvSpPr/>
          <p:nvPr/>
        </p:nvSpPr>
        <p:spPr bwMode="auto">
          <a:xfrm>
            <a:off x="6148571" y="1048347"/>
            <a:ext cx="209523" cy="200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B8BAA7-CD74-84AF-27F1-5D44524A90E5}"/>
              </a:ext>
            </a:extLst>
          </p:cNvPr>
          <p:cNvSpPr/>
          <p:nvPr/>
        </p:nvSpPr>
        <p:spPr bwMode="auto">
          <a:xfrm>
            <a:off x="9758095" y="3376948"/>
            <a:ext cx="228571" cy="200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363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87F07E-ABD7-7476-93E9-C601AC8354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4866D4-C3F5-1D34-580A-4898FFDB3747}"/>
              </a:ext>
            </a:extLst>
          </p:cNvPr>
          <p:cNvSpPr/>
          <p:nvPr/>
        </p:nvSpPr>
        <p:spPr bwMode="auto">
          <a:xfrm>
            <a:off x="9339047" y="1067451"/>
            <a:ext cx="257142" cy="209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C338AA-A911-8820-5161-9C43DB0F10B6}"/>
              </a:ext>
            </a:extLst>
          </p:cNvPr>
          <p:cNvSpPr/>
          <p:nvPr/>
        </p:nvSpPr>
        <p:spPr bwMode="auto">
          <a:xfrm>
            <a:off x="6405714" y="3491917"/>
            <a:ext cx="228571" cy="2099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990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0D16E5-63E2-271A-B656-D1300971F9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3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FEDEA6-68DE-0E7D-3F7C-C66C56091EB3}"/>
              </a:ext>
            </a:extLst>
          </p:cNvPr>
          <p:cNvSpPr/>
          <p:nvPr/>
        </p:nvSpPr>
        <p:spPr bwMode="auto">
          <a:xfrm>
            <a:off x="1148571" y="2010532"/>
            <a:ext cx="1295238" cy="247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F90351-AD6C-E0F4-D90D-426E4CAD78F8}"/>
              </a:ext>
            </a:extLst>
          </p:cNvPr>
          <p:cNvSpPr/>
          <p:nvPr/>
        </p:nvSpPr>
        <p:spPr bwMode="auto">
          <a:xfrm>
            <a:off x="4805714" y="2010532"/>
            <a:ext cx="1333333" cy="247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3BA1B3-001F-8110-A34F-9562493B700F}"/>
              </a:ext>
            </a:extLst>
          </p:cNvPr>
          <p:cNvSpPr/>
          <p:nvPr/>
        </p:nvSpPr>
        <p:spPr bwMode="auto">
          <a:xfrm>
            <a:off x="8339047" y="2010532"/>
            <a:ext cx="1704761" cy="257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FE54D1-EA87-1AF5-1973-087B58D8945E}"/>
              </a:ext>
            </a:extLst>
          </p:cNvPr>
          <p:cNvSpPr/>
          <p:nvPr/>
        </p:nvSpPr>
        <p:spPr bwMode="auto">
          <a:xfrm>
            <a:off x="1691428" y="2496451"/>
            <a:ext cx="609523" cy="190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A04E09-73BB-1481-7097-E762E56196A0}"/>
              </a:ext>
            </a:extLst>
          </p:cNvPr>
          <p:cNvSpPr/>
          <p:nvPr/>
        </p:nvSpPr>
        <p:spPr bwMode="auto">
          <a:xfrm>
            <a:off x="5348571" y="2496451"/>
            <a:ext cx="676190" cy="190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D3CAF8-B2A9-9154-0C6F-FFFDA7129EFF}"/>
              </a:ext>
            </a:extLst>
          </p:cNvPr>
          <p:cNvSpPr/>
          <p:nvPr/>
        </p:nvSpPr>
        <p:spPr bwMode="auto">
          <a:xfrm>
            <a:off x="9167619" y="2496451"/>
            <a:ext cx="600000" cy="238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BC6F900-C842-FC2E-8C7D-0CF2A916221C}"/>
              </a:ext>
            </a:extLst>
          </p:cNvPr>
          <p:cNvSpPr/>
          <p:nvPr/>
        </p:nvSpPr>
        <p:spPr bwMode="auto">
          <a:xfrm>
            <a:off x="1148571" y="4335320"/>
            <a:ext cx="1704761" cy="247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459E713-240D-75AD-FBFA-488B79BBAED3}"/>
              </a:ext>
            </a:extLst>
          </p:cNvPr>
          <p:cNvSpPr/>
          <p:nvPr/>
        </p:nvSpPr>
        <p:spPr bwMode="auto">
          <a:xfrm>
            <a:off x="4910476" y="4335320"/>
            <a:ext cx="1695238" cy="247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AC5783F-F922-A0B6-0902-6AA87E322F6E}"/>
              </a:ext>
            </a:extLst>
          </p:cNvPr>
          <p:cNvSpPr/>
          <p:nvPr/>
        </p:nvSpPr>
        <p:spPr bwMode="auto">
          <a:xfrm>
            <a:off x="8510476" y="4335320"/>
            <a:ext cx="1285714" cy="247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518BA69-DDEB-33BC-5017-7876754C0522}"/>
              </a:ext>
            </a:extLst>
          </p:cNvPr>
          <p:cNvSpPr/>
          <p:nvPr/>
        </p:nvSpPr>
        <p:spPr bwMode="auto">
          <a:xfrm>
            <a:off x="1967619" y="4830766"/>
            <a:ext cx="609523" cy="190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4A19762-FA35-C3BB-BF35-78327308D106}"/>
              </a:ext>
            </a:extLst>
          </p:cNvPr>
          <p:cNvSpPr/>
          <p:nvPr/>
        </p:nvSpPr>
        <p:spPr bwMode="auto">
          <a:xfrm>
            <a:off x="5729523" y="4821239"/>
            <a:ext cx="876190" cy="2096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E50BED9-E1AE-CB4A-8EB3-5F64D8F5BAE2}"/>
              </a:ext>
            </a:extLst>
          </p:cNvPr>
          <p:cNvSpPr/>
          <p:nvPr/>
        </p:nvSpPr>
        <p:spPr bwMode="auto">
          <a:xfrm>
            <a:off x="9053333" y="4830766"/>
            <a:ext cx="876190" cy="200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671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D77A8D-26F0-1651-E58C-934A675E6C7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0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22D381-369B-355C-183B-8CEB76D91034}"/>
              </a:ext>
            </a:extLst>
          </p:cNvPr>
          <p:cNvSpPr/>
          <p:nvPr/>
        </p:nvSpPr>
        <p:spPr bwMode="auto">
          <a:xfrm>
            <a:off x="1367619" y="3040169"/>
            <a:ext cx="1980952" cy="247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B3C1E5-3A5D-5034-D1B5-80286BEDAF48}"/>
              </a:ext>
            </a:extLst>
          </p:cNvPr>
          <p:cNvSpPr/>
          <p:nvPr/>
        </p:nvSpPr>
        <p:spPr bwMode="auto">
          <a:xfrm>
            <a:off x="7158095" y="3040169"/>
            <a:ext cx="1704761" cy="2573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B2B8C9-FA9F-7294-3AE5-91F4F7984817}"/>
              </a:ext>
            </a:extLst>
          </p:cNvPr>
          <p:cNvSpPr/>
          <p:nvPr/>
        </p:nvSpPr>
        <p:spPr bwMode="auto">
          <a:xfrm>
            <a:off x="2462857" y="3526237"/>
            <a:ext cx="885714" cy="1906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BF89CC-2D4C-FE2E-BEFF-14CC18CF1153}"/>
              </a:ext>
            </a:extLst>
          </p:cNvPr>
          <p:cNvSpPr/>
          <p:nvPr/>
        </p:nvSpPr>
        <p:spPr bwMode="auto">
          <a:xfrm>
            <a:off x="8120000" y="3526237"/>
            <a:ext cx="742857" cy="238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301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36</cp:revision>
  <dcterms:created xsi:type="dcterms:W3CDTF">2015-09-16T06:52:26Z</dcterms:created>
  <dcterms:modified xsi:type="dcterms:W3CDTF">2023-12-14T12:25:14Z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