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9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tags" Target="../tags/tag8.xml"/><Relationship Id="rId2" Type="http://schemas.openxmlformats.org/officeDocument/2006/relationships/image" Target="../media/image8.png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86100" y="2566670"/>
            <a:ext cx="6019800" cy="1724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"/>
          <a:stretch>
            <a:fillRect/>
          </a:stretch>
        </p:blipFill>
        <p:spPr>
          <a:xfrm>
            <a:off x="720090" y="1196525"/>
            <a:ext cx="9754235" cy="5463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/>
        </p:nvSpPr>
        <p:spPr bwMode="white">
          <a:xfrm>
            <a:off x="1528554" y="4568047"/>
            <a:ext cx="2116004" cy="740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537335" y="5733415"/>
            <a:ext cx="4711065" cy="755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3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28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016000"/>
            <a:ext cx="4572000" cy="105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2475865"/>
            <a:ext cx="6025515" cy="103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858260"/>
            <a:ext cx="5338445" cy="886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5142865"/>
            <a:ext cx="7724140" cy="838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5" grpId="0" bldLvl="0" animBg="1"/>
      <p:bldP spid="23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500"/>
            <a:ext cx="106350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28490"/>
            <a:ext cx="100524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34885" y="1112496"/>
            <a:ext cx="531877" cy="32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91043" y="1955639"/>
            <a:ext cx="274803" cy="32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91043" y="2497026"/>
            <a:ext cx="283667" cy="32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6502" y="3340169"/>
            <a:ext cx="274803" cy="32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91043" y="4183312"/>
            <a:ext cx="274803" cy="337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91043" y="4733574"/>
            <a:ext cx="283667" cy="319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44850" y="5576570"/>
            <a:ext cx="1738630" cy="951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639435" y="5085080"/>
            <a:ext cx="4214495" cy="1503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692600"/>
            <a:ext cx="10800000" cy="331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2" b="62049"/>
          <a:stretch>
            <a:fillRect/>
          </a:stretch>
        </p:blipFill>
        <p:spPr>
          <a:xfrm>
            <a:off x="1487805" y="4004310"/>
            <a:ext cx="10368915" cy="2333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4872355" y="4149090"/>
            <a:ext cx="750570" cy="636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4439920" y="5085080"/>
            <a:ext cx="433070" cy="518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4368165" y="5732780"/>
            <a:ext cx="497840" cy="540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48"/>
          <a:stretch>
            <a:fillRect/>
          </a:stretch>
        </p:blipFill>
        <p:spPr>
          <a:xfrm>
            <a:off x="695960" y="692785"/>
            <a:ext cx="10800000" cy="3815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745990" y="981075"/>
            <a:ext cx="44132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41495" y="1864360"/>
            <a:ext cx="445770" cy="45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42130" y="2543175"/>
            <a:ext cx="42672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48525" y="3429635"/>
            <a:ext cx="1708785" cy="1147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279650" y="4437380"/>
            <a:ext cx="6244590" cy="2151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637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001441" y="2797882"/>
            <a:ext cx="470183" cy="470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67267" y="5828470"/>
            <a:ext cx="394954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74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81904" y="2763041"/>
            <a:ext cx="400000" cy="34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423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852014" y="2313870"/>
            <a:ext cx="346568" cy="33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20461" y="5088893"/>
            <a:ext cx="355688" cy="337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111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96849" y="2497665"/>
            <a:ext cx="350791" cy="301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29481" y="3990696"/>
            <a:ext cx="350791" cy="301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2023-12-15T00:43:55Z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