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52420" y="3086100"/>
            <a:ext cx="6486525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4105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3278" y="1166656"/>
            <a:ext cx="3396741" cy="358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3278" y="1984264"/>
            <a:ext cx="2781655" cy="339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278" y="2765125"/>
            <a:ext cx="4948226" cy="367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3260" y="3555365"/>
            <a:ext cx="5870575" cy="1384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9260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418280" y="4435055"/>
            <a:ext cx="507680" cy="332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99526" y="6037000"/>
            <a:ext cx="1242942" cy="376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9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72380" y="3119137"/>
            <a:ext cx="285714" cy="353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7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329523" y="3544535"/>
            <a:ext cx="571428" cy="352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58095" y="4468743"/>
            <a:ext cx="285714" cy="352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58095" y="5392950"/>
            <a:ext cx="571428" cy="352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39047" y="5392950"/>
            <a:ext cx="809523" cy="352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020" y="828490"/>
            <a:ext cx="96705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226503" y="3627423"/>
            <a:ext cx="1671459" cy="290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42749" y="4335690"/>
            <a:ext cx="2089324" cy="33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42749" y="5103690"/>
            <a:ext cx="1645876" cy="30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17370" y="5803265"/>
            <a:ext cx="368046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00"/>
          <a:stretch>
            <a:fillRect/>
          </a:stretch>
        </p:blipFill>
        <p:spPr>
          <a:xfrm>
            <a:off x="982980" y="908870"/>
            <a:ext cx="8640000" cy="5641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59560" y="4076700"/>
            <a:ext cx="2423795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44955" y="4658360"/>
            <a:ext cx="403479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51940" y="5296535"/>
            <a:ext cx="545401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66545" y="5963920"/>
            <a:ext cx="8142605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836110"/>
            <a:ext cx="89979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2062301" y="3434068"/>
            <a:ext cx="2983446" cy="293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22627" y="4141158"/>
            <a:ext cx="2102694" cy="286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89370" y="4848247"/>
            <a:ext cx="1713894" cy="278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689370" y="5531503"/>
            <a:ext cx="1483788" cy="325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665605" y="6151245"/>
            <a:ext cx="6226175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777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811413" y="4277806"/>
            <a:ext cx="1339110" cy="26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78571" y="4928129"/>
            <a:ext cx="1857725" cy="309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55349" y="5593935"/>
            <a:ext cx="4071515" cy="332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55420" y="6275070"/>
            <a:ext cx="1715770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268730"/>
            <a:ext cx="9500235" cy="3883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835515" y="2132330"/>
            <a:ext cx="2024380" cy="3337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2023-12-15T00:46:42Z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