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95600" y="3076575"/>
            <a:ext cx="6400800" cy="704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40"/>
          <a:stretch>
            <a:fillRect/>
          </a:stretch>
        </p:blipFill>
        <p:spPr>
          <a:xfrm>
            <a:off x="695325" y="1268915"/>
            <a:ext cx="10800080" cy="3933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3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1135380"/>
            <a:ext cx="4825365" cy="1163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81990" y="2560320"/>
            <a:ext cx="5310505" cy="1173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681990" y="4079240"/>
            <a:ext cx="9076055" cy="1010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669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59230" y="4419600"/>
            <a:ext cx="2933065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66644" y="5611377"/>
            <a:ext cx="2053273" cy="313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59230" y="6320790"/>
            <a:ext cx="321564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2" grpId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828490"/>
            <a:ext cx="7970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011755" y="3557281"/>
            <a:ext cx="386596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88587" y="3550248"/>
            <a:ext cx="386595" cy="28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89074" y="4773984"/>
            <a:ext cx="386596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88587" y="4766951"/>
            <a:ext cx="386595" cy="281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45765" y="5937885"/>
            <a:ext cx="37528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89140" y="5983605"/>
            <a:ext cx="468630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8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00952" y="2496087"/>
            <a:ext cx="1019047" cy="40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34580" y="3486785"/>
            <a:ext cx="1206500" cy="59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86445" y="4486910"/>
            <a:ext cx="134366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0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120000" y="2870708"/>
            <a:ext cx="476190" cy="477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86666" y="5284644"/>
            <a:ext cx="399999" cy="343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6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24761" y="1544420"/>
            <a:ext cx="466666" cy="467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5238" y="3194899"/>
            <a:ext cx="476191" cy="467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1"/>
          <a:stretch>
            <a:fillRect/>
          </a:stretch>
        </p:blipFill>
        <p:spPr>
          <a:xfrm>
            <a:off x="720090" y="1053650"/>
            <a:ext cx="10493375" cy="5463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882255" y="2368550"/>
            <a:ext cx="59499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63940" y="4341495"/>
            <a:ext cx="55308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5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67619" y="1802959"/>
            <a:ext cx="361904" cy="34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7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3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551815" y="972185"/>
            <a:ext cx="9811385" cy="2555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79425" y="3860800"/>
            <a:ext cx="2764155" cy="102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51815" y="5339715"/>
            <a:ext cx="9333230" cy="88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2023-12-12T07:40:33Z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