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9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2938145"/>
            <a:ext cx="651510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948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423035" y="3789680"/>
            <a:ext cx="470852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408430" y="5060315"/>
            <a:ext cx="2309495" cy="791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423275" y="6132308"/>
            <a:ext cx="4974751" cy="33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4" grpId="0" bldLvl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1723390"/>
            <a:ext cx="9246870" cy="4974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98295" y="4878705"/>
            <a:ext cx="6682105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16986" y="6212655"/>
            <a:ext cx="4985358" cy="43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647"/>
          <a:stretch>
            <a:fillRect/>
          </a:stretch>
        </p:blipFill>
        <p:spPr>
          <a:xfrm>
            <a:off x="911860" y="692785"/>
            <a:ext cx="7740650" cy="1102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58"/>
          <a:stretch>
            <a:fillRect/>
          </a:stretch>
        </p:blipFill>
        <p:spPr>
          <a:xfrm>
            <a:off x="1127760" y="1714050"/>
            <a:ext cx="8640000" cy="5000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75890" y="5375910"/>
            <a:ext cx="4039235" cy="117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3716655"/>
            <a:ext cx="3578860" cy="1518920"/>
          </a:xfrm>
          <a:prstGeom prst="rect">
            <a:avLst/>
          </a:prstGeom>
        </p:spPr>
      </p:pic>
      <p:pic>
        <p:nvPicPr>
          <p:cNvPr id="14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988"/>
          <a:stretch>
            <a:fillRect/>
          </a:stretch>
        </p:blipFill>
        <p:spPr>
          <a:xfrm>
            <a:off x="1127760" y="764540"/>
            <a:ext cx="6563360" cy="965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483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9755" y="5126355"/>
            <a:ext cx="4758690" cy="1299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2420620"/>
            <a:ext cx="3253105" cy="2473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89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472940" y="1818640"/>
            <a:ext cx="3112135" cy="954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574540" y="3194685"/>
            <a:ext cx="43116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2484895" y="4187219"/>
            <a:ext cx="223313" cy="273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3930650" y="4864735"/>
            <a:ext cx="524510" cy="742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85082" y="5081136"/>
            <a:ext cx="216109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27328" y="6205742"/>
            <a:ext cx="417811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  <p:bldP spid="14" grpId="0" animBg="1"/>
      <p:bldP spid="15" grpId="0" bldLvl="0" animBg="1"/>
      <p:bldP spid="17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340300"/>
            <a:ext cx="10800000" cy="383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0023480" y="4388736"/>
            <a:ext cx="476190" cy="476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1429333"/>
            <a:ext cx="400001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91428" y="4402001"/>
            <a:ext cx="400001" cy="343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424555" y="2335530"/>
            <a:ext cx="713105" cy="940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57920" y="2335530"/>
            <a:ext cx="80137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3753485"/>
            <a:ext cx="713105" cy="1069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8688705" y="3644900"/>
            <a:ext cx="794385" cy="116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3719830" y="5281295"/>
            <a:ext cx="71310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8976360" y="5281295"/>
            <a:ext cx="801370" cy="108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692600"/>
            <a:ext cx="10800000" cy="4517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752080" y="4220845"/>
            <a:ext cx="3622675" cy="2251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6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87755"/>
            <a:ext cx="3275965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498725"/>
            <a:ext cx="2152650" cy="88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839590"/>
            <a:ext cx="1380952" cy="390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4678045"/>
            <a:ext cx="488950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2023-12-12T07:20:20Z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