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3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3055620"/>
            <a:ext cx="49530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1988820"/>
            <a:ext cx="9720000" cy="4399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398" b="8910"/>
          <a:stretch>
            <a:fillRect/>
          </a:stretch>
        </p:blipFill>
        <p:spPr>
          <a:xfrm>
            <a:off x="1127125" y="836930"/>
            <a:ext cx="8135620" cy="1029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46040"/>
            <a:ext cx="10800000" cy="331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784350"/>
            <a:ext cx="9996805" cy="134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3282950"/>
            <a:ext cx="66052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080" y="4109720"/>
            <a:ext cx="6605270" cy="697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628775"/>
            <a:ext cx="8482330" cy="5015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" b="17564"/>
          <a:stretch>
            <a:fillRect/>
          </a:stretch>
        </p:blipFill>
        <p:spPr>
          <a:xfrm>
            <a:off x="1703705" y="692785"/>
            <a:ext cx="6960235" cy="928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8170" y="836745"/>
            <a:ext cx="83240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5250" y="1565275"/>
            <a:ext cx="7330440" cy="5055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853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595245"/>
            <a:ext cx="9567545" cy="181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1271270" y="765175"/>
            <a:ext cx="8552180" cy="572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62620" y="1215390"/>
            <a:ext cx="615950" cy="65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2976880"/>
            <a:ext cx="6911975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96365" y="4510405"/>
            <a:ext cx="7042150" cy="104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836930"/>
            <a:ext cx="9107170" cy="2446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666"/>
          <a:stretch>
            <a:fillRect/>
          </a:stretch>
        </p:blipFill>
        <p:spPr>
          <a:xfrm>
            <a:off x="3317875" y="3068955"/>
            <a:ext cx="6917055" cy="3519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595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9625" y="1376045"/>
            <a:ext cx="53721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7210" y="2271395"/>
            <a:ext cx="5213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7555" y="3108325"/>
            <a:ext cx="173101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37355" y="4064000"/>
            <a:ext cx="4533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86700" y="4064000"/>
            <a:ext cx="5213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0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96089" y="1229224"/>
            <a:ext cx="293772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2153" y="2092765"/>
            <a:ext cx="789512" cy="339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62626" y="3773913"/>
            <a:ext cx="4186254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2626" y="4573148"/>
            <a:ext cx="4186254" cy="3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2710" y="5344795"/>
            <a:ext cx="8696960" cy="1377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2023-12-12T14:02:30Z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