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8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tags" Target="../tags/tag3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23845" y="3028950"/>
            <a:ext cx="6543675" cy="800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96116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7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681990" y="1324610"/>
            <a:ext cx="8176895" cy="951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600710" y="2493010"/>
            <a:ext cx="10029825" cy="1172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3"/>
            </p:custDataLst>
          </p:nvPr>
        </p:nvSpPr>
        <p:spPr bwMode="white">
          <a:xfrm>
            <a:off x="479425" y="3860800"/>
            <a:ext cx="10029825" cy="1172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" grpId="0" bldLvl="0" animBg="1"/>
      <p:bldP spid="2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605" y="1340485"/>
            <a:ext cx="7569200" cy="5381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5985510" y="3898900"/>
            <a:ext cx="422910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56270" y="4580890"/>
            <a:ext cx="463550" cy="427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04155" y="5733415"/>
            <a:ext cx="374650" cy="44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304155" y="6309360"/>
            <a:ext cx="374650" cy="345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605" y="621030"/>
            <a:ext cx="4797425" cy="805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11" name="下箭头 10"/>
          <p:cNvSpPr/>
          <p:nvPr/>
        </p:nvSpPr>
        <p:spPr>
          <a:xfrm>
            <a:off x="3288030" y="6426200"/>
            <a:ext cx="475200" cy="432000"/>
          </a:xfrm>
          <a:prstGeom prst="downArrow">
            <a:avLst/>
          </a:prstGeom>
          <a:solidFill>
            <a:schemeClr val="bg1"/>
          </a:solidFill>
          <a:ln w="12700" cmpd="sng">
            <a:solidFill>
              <a:schemeClr val="tx1"/>
            </a:solidFill>
            <a:prstDash val="solid"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36"/>
          <a:stretch>
            <a:fillRect/>
          </a:stretch>
        </p:blipFill>
        <p:spPr>
          <a:xfrm>
            <a:off x="720090" y="1196525"/>
            <a:ext cx="10800080" cy="5475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53333" y="2191973"/>
            <a:ext cx="295238" cy="352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86666" y="4565202"/>
            <a:ext cx="295238" cy="352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91428" y="5461119"/>
            <a:ext cx="295238" cy="352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77142" y="6052044"/>
            <a:ext cx="523809" cy="352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991995" y="1124585"/>
            <a:ext cx="175260" cy="184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325" y="3860800"/>
            <a:ext cx="2747645" cy="17646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95"/>
          <a:stretch>
            <a:fillRect/>
          </a:stretch>
        </p:blipFill>
        <p:spPr>
          <a:xfrm>
            <a:off x="720090" y="981260"/>
            <a:ext cx="10521315" cy="5535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55043" y="2559057"/>
            <a:ext cx="241235" cy="343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46785" y="2559057"/>
            <a:ext cx="287627" cy="343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49866" y="2559057"/>
            <a:ext cx="287627" cy="343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27208" y="3135057"/>
            <a:ext cx="287627" cy="343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37506" y="3135057"/>
            <a:ext cx="287627" cy="343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03475" y="3135057"/>
            <a:ext cx="519585" cy="343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993185" y="4658670"/>
            <a:ext cx="937108" cy="408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475657" y="5197509"/>
            <a:ext cx="955665" cy="418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17934" y="5671315"/>
            <a:ext cx="974222" cy="455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8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4636135" y="5280025"/>
            <a:ext cx="714375" cy="999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057765" y="5270500"/>
            <a:ext cx="734060" cy="1018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05" y="2176145"/>
            <a:ext cx="3876675" cy="264795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68615" y="2204720"/>
            <a:ext cx="2661920" cy="2651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9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3574415" y="2468880"/>
            <a:ext cx="807085" cy="1029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729980" y="2468880"/>
            <a:ext cx="730250" cy="1029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3719830" y="3933190"/>
            <a:ext cx="807085" cy="1029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3"/>
            </p:custDataLst>
          </p:nvPr>
        </p:nvSpPr>
        <p:spPr bwMode="white">
          <a:xfrm>
            <a:off x="8875395" y="3933190"/>
            <a:ext cx="730250" cy="1029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2" grpId="0" bldLvl="0" animBg="1"/>
      <p:bldP spid="2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75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9622155" y="3056890"/>
            <a:ext cx="544830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82010" y="4765040"/>
            <a:ext cx="3624580" cy="1966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8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91428" y="2221234"/>
            <a:ext cx="400001" cy="3433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33345" y="3947160"/>
            <a:ext cx="3238500" cy="1163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95"/>
          <a:stretch>
            <a:fillRect/>
          </a:stretch>
        </p:blipFill>
        <p:spPr>
          <a:xfrm>
            <a:off x="720090" y="1053015"/>
            <a:ext cx="9682480" cy="5535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487805" y="4365625"/>
            <a:ext cx="5037455" cy="980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87805" y="5667375"/>
            <a:ext cx="5195570" cy="921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COMMONDATA" val="eyJoZGlkIjoiMGI4MTk1OTY3ODM4ZTg3ZDU5ZmNiYWExM2RhNTY4NDAifQ=="/>
  <p:tag name="commondata" val="eyJoZGlkIjoiZTFmYjk4ZDEyZjJkZTY3MGU0N2MxZTMxYzQzM2Q5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2023-12-12T08:02:03Z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