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110" y="2987040"/>
            <a:ext cx="662178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82190" y="4575175"/>
            <a:ext cx="6197600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91715" y="5955665"/>
            <a:ext cx="3772535" cy="802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7"/>
          <a:stretch>
            <a:fillRect/>
          </a:stretch>
        </p:blipFill>
        <p:spPr>
          <a:xfrm>
            <a:off x="720090" y="1125405"/>
            <a:ext cx="9742170" cy="539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95400" y="3119120"/>
            <a:ext cx="5713095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312545" y="4565015"/>
            <a:ext cx="606552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329962" y="5897749"/>
            <a:ext cx="4939839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4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270" y="1556835"/>
            <a:ext cx="7920000" cy="5127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2351405" y="4077335"/>
            <a:ext cx="3486785" cy="781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351405" y="5013960"/>
            <a:ext cx="359664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991360" y="5991860"/>
            <a:ext cx="5563235" cy="679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77"/>
          <a:stretch>
            <a:fillRect/>
          </a:stretch>
        </p:blipFill>
        <p:spPr>
          <a:xfrm>
            <a:off x="1991360" y="558800"/>
            <a:ext cx="6031865" cy="926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3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389755" y="5977890"/>
            <a:ext cx="2597150" cy="593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310255" y="4719955"/>
            <a:ext cx="4657090" cy="127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92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3199765" y="5183505"/>
            <a:ext cx="5725160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767619" y="2335495"/>
            <a:ext cx="295238" cy="34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82865" y="2335530"/>
            <a:ext cx="708660" cy="1146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58095" y="2917126"/>
            <a:ext cx="295238" cy="35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15238" y="3813409"/>
            <a:ext cx="247619" cy="35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67930" y="3813175"/>
            <a:ext cx="730250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796190" y="4395040"/>
            <a:ext cx="285714" cy="3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1" grpId="0" animBg="1"/>
      <p:bldP spid="13" grpId="0" animBg="1"/>
      <p:bldP spid="14" grpId="0" bldLvl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6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36440" y="1296670"/>
            <a:ext cx="68897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26860" y="1296670"/>
            <a:ext cx="575310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53333" y="3758221"/>
            <a:ext cx="1019047" cy="45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186666" y="2659683"/>
            <a:ext cx="399999" cy="35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20000" y="5253184"/>
            <a:ext cx="466666" cy="47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15238" y="3553692"/>
            <a:ext cx="466666" cy="4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879840" y="2402205"/>
            <a:ext cx="963930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43630" y="2402205"/>
            <a:ext cx="840105" cy="81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8811895" y="3789045"/>
            <a:ext cx="963930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3575685" y="3789045"/>
            <a:ext cx="866775" cy="104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8956040" y="5229225"/>
            <a:ext cx="963930" cy="114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3719830" y="5229225"/>
            <a:ext cx="917575" cy="1145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2023-12-12T11:35:44Z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