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57525" y="2996565"/>
            <a:ext cx="607695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276290"/>
            <a:ext cx="10800000" cy="3760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977"/>
          <a:stretch>
            <a:fillRect/>
          </a:stretch>
        </p:blipFill>
        <p:spPr>
          <a:xfrm>
            <a:off x="623570" y="739960"/>
            <a:ext cx="10800080" cy="1680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219835"/>
            <a:ext cx="3783965" cy="85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1505" y="2332990"/>
            <a:ext cx="4265295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06120" y="3500755"/>
            <a:ext cx="4438650" cy="98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3"/>
            </p:custDataLst>
          </p:nvPr>
        </p:nvSpPr>
        <p:spPr bwMode="white">
          <a:xfrm>
            <a:off x="767715" y="4668520"/>
            <a:ext cx="7952740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2" grpId="0" bldLvl="0" animBg="1"/>
      <p:bldP spid="3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908500"/>
            <a:ext cx="10800000" cy="55024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37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8250" y="1902460"/>
            <a:ext cx="3928110" cy="810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71905" y="3029585"/>
            <a:ext cx="6259195" cy="87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1292860" y="4923155"/>
            <a:ext cx="5911215" cy="82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1301258" y="6117490"/>
            <a:ext cx="4707376" cy="36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29" grpId="0" bldLvl="0" animBg="1"/>
      <p:bldP spid="3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35"/>
          <a:stretch>
            <a:fillRect/>
          </a:stretch>
        </p:blipFill>
        <p:spPr>
          <a:xfrm>
            <a:off x="720090" y="1053015"/>
            <a:ext cx="10800080" cy="5073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1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090" y="1101725"/>
            <a:ext cx="3529965" cy="958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2480945"/>
            <a:ext cx="6699885" cy="949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35280" y="3817620"/>
            <a:ext cx="10424160" cy="248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5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2"/>
          <a:stretch>
            <a:fillRect/>
          </a:stretch>
        </p:blipFill>
        <p:spPr>
          <a:xfrm>
            <a:off x="767715" y="1124770"/>
            <a:ext cx="9599930" cy="5103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63040" y="3789045"/>
            <a:ext cx="3082290" cy="84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3040" y="4796790"/>
            <a:ext cx="330390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590040" y="5516880"/>
            <a:ext cx="8508365" cy="71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60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424940" y="3516630"/>
            <a:ext cx="4737735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424940" y="4739005"/>
            <a:ext cx="3296920" cy="763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440180" y="5601970"/>
            <a:ext cx="7417435" cy="100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8" grpId="0" bldLvl="0" animBg="1"/>
      <p:bldP spid="2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798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04089" y="2278391"/>
            <a:ext cx="375969" cy="33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1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066165"/>
            <a:ext cx="3345815" cy="115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2402699"/>
            <a:ext cx="7857142" cy="820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3556797"/>
            <a:ext cx="2771428" cy="42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animBg="1"/>
      <p:bldP spid="1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2023-12-12T09:13:43Z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