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252B1"/>
    <a:srgbClr val="F997D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8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11.png"/><Relationship Id="rId2" Type="http://schemas.openxmlformats.org/officeDocument/2006/relationships/tags" Target="../tags/tag2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0925" y="3048000"/>
            <a:ext cx="5010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24761" y="2994263"/>
            <a:ext cx="5542857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238" y="3824154"/>
            <a:ext cx="3200000" cy="362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238" y="4654045"/>
            <a:ext cx="2095238" cy="372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365" y="5474335"/>
            <a:ext cx="574675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76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48571" y="3031027"/>
            <a:ext cx="2390476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15238" y="3707837"/>
            <a:ext cx="3438095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6190" y="4422778"/>
            <a:ext cx="2285714" cy="352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6190" y="5099588"/>
            <a:ext cx="2095238" cy="371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77315" y="5805170"/>
            <a:ext cx="4423410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25" y="1772100"/>
            <a:ext cx="7920000" cy="4867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207895" y="4652645"/>
            <a:ext cx="3578225" cy="369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19813" y="5182195"/>
            <a:ext cx="1983486" cy="30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45188" y="5719617"/>
            <a:ext cx="2942170" cy="34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05129" y="6243724"/>
            <a:ext cx="6355419" cy="364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5" b="6567"/>
          <a:stretch>
            <a:fillRect/>
          </a:stretch>
        </p:blipFill>
        <p:spPr>
          <a:xfrm>
            <a:off x="1343660" y="892810"/>
            <a:ext cx="6142355" cy="8794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10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6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200785"/>
            <a:ext cx="10252710" cy="282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45"/>
          <a:stretch>
            <a:fillRect/>
          </a:stretch>
        </p:blipFill>
        <p:spPr>
          <a:xfrm>
            <a:off x="911860" y="1124770"/>
            <a:ext cx="10142855" cy="517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8425051" y="2322843"/>
            <a:ext cx="813938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33110" y="3164896"/>
            <a:ext cx="769216" cy="38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4609" y="4015907"/>
            <a:ext cx="813938" cy="3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83553" y="4911708"/>
            <a:ext cx="733439" cy="32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174609" y="5744803"/>
            <a:ext cx="357775" cy="322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4222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166709" y="2507886"/>
            <a:ext cx="1675249" cy="29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80113" y="3238633"/>
            <a:ext cx="2061846" cy="34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9527" y="4880662"/>
            <a:ext cx="1486247" cy="292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80113" y="5611409"/>
            <a:ext cx="2061846" cy="335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84445"/>
            <a:ext cx="10800000" cy="3137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72380" y="2485780"/>
            <a:ext cx="2095238" cy="324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62857" y="3296385"/>
            <a:ext cx="2514285" cy="381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55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4862857" y="2373943"/>
            <a:ext cx="1095238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558665" y="3221990"/>
            <a:ext cx="1028065" cy="581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815238" y="4166905"/>
            <a:ext cx="819047" cy="381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310476" y="5063386"/>
            <a:ext cx="828571" cy="362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748571" y="5969404"/>
            <a:ext cx="1323809" cy="371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bldLvl="0" animBg="1"/>
      <p:bldP spid="11" grpId="0" animBg="1"/>
      <p:bldP spid="12" grpId="0" animBg="1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743"/>
          <a:stretch>
            <a:fillRect/>
          </a:stretch>
        </p:blipFill>
        <p:spPr>
          <a:xfrm>
            <a:off x="911860" y="908685"/>
            <a:ext cx="9599930" cy="1800410"/>
          </a:xfrm>
          <a:prstGeom prst="rect">
            <a:avLst/>
          </a:prstGeom>
          <a:solidFill>
            <a:srgbClr val="F252B1">
              <a:alpha val="0"/>
            </a:srgbClr>
          </a:solidFill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59560" y="2564765"/>
            <a:ext cx="9645650" cy="3527425"/>
          </a:xfrm>
          <a:prstGeom prst="rect">
            <a:avLst/>
          </a:prstGeom>
        </p:spPr>
      </p:pic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5448300" y="2708910"/>
            <a:ext cx="2237740" cy="721995"/>
          </a:xfrm>
          <a:prstGeom prst="rect">
            <a:avLst/>
          </a:prstGeom>
          <a:noFill/>
          <a:ln w="26670">
            <a:solidFill>
              <a:srgbClr val="F252B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8543925" y="3573145"/>
            <a:ext cx="1601470" cy="650240"/>
          </a:xfrm>
          <a:prstGeom prst="rect">
            <a:avLst/>
          </a:prstGeom>
          <a:noFill/>
          <a:ln w="26670">
            <a:solidFill>
              <a:srgbClr val="F252B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2279650" y="4408170"/>
            <a:ext cx="2009140" cy="664845"/>
          </a:xfrm>
          <a:prstGeom prst="rect">
            <a:avLst/>
          </a:prstGeom>
          <a:noFill/>
          <a:ln w="26670">
            <a:solidFill>
              <a:srgbClr val="F252B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8616315" y="5300980"/>
            <a:ext cx="2423160" cy="673735"/>
          </a:xfrm>
          <a:prstGeom prst="rect">
            <a:avLst/>
          </a:prstGeom>
          <a:noFill/>
          <a:ln w="26670">
            <a:solidFill>
              <a:srgbClr val="F252B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262857" y="3320563"/>
            <a:ext cx="3285714" cy="381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291715" y="4150995"/>
            <a:ext cx="5840730" cy="610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COMMONDATA" val="eyJoZGlkIjoiMGI4MTk1OTY3ODM4ZTg3ZDU5ZmNiYWExM2RhNTY4NDAifQ=="/>
  <p:tag name="commondata" val="eyJoZGlkIjoiZTFmYjk4ZDEyZjJkZTY3MGU0N2MxZTMxYzQzM2Q5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2023-12-14T07:15:40Z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